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1" r:id="rId6"/>
    <p:sldId id="267" r:id="rId7"/>
    <p:sldId id="292" r:id="rId8"/>
    <p:sldId id="299" r:id="rId9"/>
    <p:sldId id="300" r:id="rId1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D28"/>
    <a:srgbClr val="7D726D"/>
    <a:srgbClr val="4B285F"/>
    <a:srgbClr val="9C968E"/>
    <a:srgbClr val="726963"/>
    <a:srgbClr val="352E28"/>
    <a:srgbClr val="C0167A"/>
    <a:srgbClr val="D4CEC3"/>
    <a:srgbClr val="070807"/>
    <a:srgbClr val="706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93447" autoAdjust="0"/>
  </p:normalViewPr>
  <p:slideViewPr>
    <p:cSldViewPr snapToGrid="0" snapToObjects="1">
      <p:cViewPr>
        <p:scale>
          <a:sx n="75" d="100"/>
          <a:sy n="75" d="100"/>
        </p:scale>
        <p:origin x="820" y="168"/>
      </p:cViewPr>
      <p:guideLst/>
    </p:cSldViewPr>
  </p:slideViewPr>
  <p:outlineViewPr>
    <p:cViewPr>
      <p:scale>
        <a:sx n="33" d="100"/>
        <a:sy n="33" d="100"/>
      </p:scale>
      <p:origin x="0" y="-170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28"/>
    </p:cViewPr>
  </p:sorterViewPr>
  <p:notesViewPr>
    <p:cSldViewPr snapToGrid="0" snapToObjects="1">
      <p:cViewPr varScale="1">
        <p:scale>
          <a:sx n="68" d="100"/>
          <a:sy n="68" d="100"/>
        </p:scale>
        <p:origin x="321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sha, Mohammed Zeeshan" userId="ac84146f-dd3d-4fdb-91a2-b9810c89844d" providerId="ADAL" clId="{1B01CB32-34EF-4803-B827-B36B12E7A3AF}"/>
    <pc:docChg chg="undo custSel addSld delSld modSld">
      <pc:chgData name="Pasha, Mohammed Zeeshan" userId="ac84146f-dd3d-4fdb-91a2-b9810c89844d" providerId="ADAL" clId="{1B01CB32-34EF-4803-B827-B36B12E7A3AF}" dt="2023-11-29T06:51:22.822" v="544" actId="20577"/>
      <pc:docMkLst>
        <pc:docMk/>
      </pc:docMkLst>
      <pc:sldChg chg="modSp mod">
        <pc:chgData name="Pasha, Mohammed Zeeshan" userId="ac84146f-dd3d-4fdb-91a2-b9810c89844d" providerId="ADAL" clId="{1B01CB32-34EF-4803-B827-B36B12E7A3AF}" dt="2023-11-28T04:32:01.855" v="34" actId="20577"/>
        <pc:sldMkLst>
          <pc:docMk/>
          <pc:sldMk cId="1239458982" sldId="256"/>
        </pc:sldMkLst>
        <pc:spChg chg="mod">
          <ac:chgData name="Pasha, Mohammed Zeeshan" userId="ac84146f-dd3d-4fdb-91a2-b9810c89844d" providerId="ADAL" clId="{1B01CB32-34EF-4803-B827-B36B12E7A3AF}" dt="2023-11-28T04:32:01.855" v="34" actId="20577"/>
          <ac:spMkLst>
            <pc:docMk/>
            <pc:sldMk cId="1239458982" sldId="256"/>
            <ac:spMk id="2" creationId="{700D1EB8-E863-2B9E-7F34-1D9EAF88E6B1}"/>
          </ac:spMkLst>
        </pc:spChg>
      </pc:sldChg>
      <pc:sldChg chg="del">
        <pc:chgData name="Pasha, Mohammed Zeeshan" userId="ac84146f-dd3d-4fdb-91a2-b9810c89844d" providerId="ADAL" clId="{1B01CB32-34EF-4803-B827-B36B12E7A3AF}" dt="2023-11-28T08:24:24.413" v="35" actId="2696"/>
        <pc:sldMkLst>
          <pc:docMk/>
          <pc:sldMk cId="2795827759" sldId="257"/>
        </pc:sldMkLst>
      </pc:sldChg>
      <pc:sldChg chg="del">
        <pc:chgData name="Pasha, Mohammed Zeeshan" userId="ac84146f-dd3d-4fdb-91a2-b9810c89844d" providerId="ADAL" clId="{1B01CB32-34EF-4803-B827-B36B12E7A3AF}" dt="2023-11-29T05:36:03.044" v="504" actId="47"/>
        <pc:sldMkLst>
          <pc:docMk/>
          <pc:sldMk cId="2136918177" sldId="258"/>
        </pc:sldMkLst>
      </pc:sldChg>
      <pc:sldChg chg="del">
        <pc:chgData name="Pasha, Mohammed Zeeshan" userId="ac84146f-dd3d-4fdb-91a2-b9810c89844d" providerId="ADAL" clId="{1B01CB32-34EF-4803-B827-B36B12E7A3AF}" dt="2023-11-29T05:36:04.126" v="505" actId="47"/>
        <pc:sldMkLst>
          <pc:docMk/>
          <pc:sldMk cId="4053800150" sldId="259"/>
        </pc:sldMkLst>
      </pc:sldChg>
      <pc:sldChg chg="del">
        <pc:chgData name="Pasha, Mohammed Zeeshan" userId="ac84146f-dd3d-4fdb-91a2-b9810c89844d" providerId="ADAL" clId="{1B01CB32-34EF-4803-B827-B36B12E7A3AF}" dt="2023-11-29T05:36:04.849" v="506" actId="47"/>
        <pc:sldMkLst>
          <pc:docMk/>
          <pc:sldMk cId="1582482947" sldId="260"/>
        </pc:sldMkLst>
      </pc:sldChg>
      <pc:sldChg chg="modSp mod">
        <pc:chgData name="Pasha, Mohammed Zeeshan" userId="ac84146f-dd3d-4fdb-91a2-b9810c89844d" providerId="ADAL" clId="{1B01CB32-34EF-4803-B827-B36B12E7A3AF}" dt="2023-11-29T06:51:22.822" v="544" actId="20577"/>
        <pc:sldMkLst>
          <pc:docMk/>
          <pc:sldMk cId="2320314672" sldId="261"/>
        </pc:sldMkLst>
        <pc:spChg chg="mod">
          <ac:chgData name="Pasha, Mohammed Zeeshan" userId="ac84146f-dd3d-4fdb-91a2-b9810c89844d" providerId="ADAL" clId="{1B01CB32-34EF-4803-B827-B36B12E7A3AF}" dt="2023-11-29T06:51:22.822" v="544" actId="20577"/>
          <ac:spMkLst>
            <pc:docMk/>
            <pc:sldMk cId="2320314672" sldId="261"/>
            <ac:spMk id="2" creationId="{C6E1E213-54A4-75C4-7A42-F7E424E1ED21}"/>
          </ac:spMkLst>
        </pc:spChg>
        <pc:spChg chg="mod">
          <ac:chgData name="Pasha, Mohammed Zeeshan" userId="ac84146f-dd3d-4fdb-91a2-b9810c89844d" providerId="ADAL" clId="{1B01CB32-34EF-4803-B827-B36B12E7A3AF}" dt="2023-11-28T08:28:41.308" v="44"/>
          <ac:spMkLst>
            <pc:docMk/>
            <pc:sldMk cId="2320314672" sldId="261"/>
            <ac:spMk id="3" creationId="{00881319-44BC-8DF7-106E-98633A3DFC1B}"/>
          </ac:spMkLst>
        </pc:spChg>
      </pc:sldChg>
      <pc:sldChg chg="del">
        <pc:chgData name="Pasha, Mohammed Zeeshan" userId="ac84146f-dd3d-4fdb-91a2-b9810c89844d" providerId="ADAL" clId="{1B01CB32-34EF-4803-B827-B36B12E7A3AF}" dt="2023-11-29T05:36:09.958" v="508" actId="47"/>
        <pc:sldMkLst>
          <pc:docMk/>
          <pc:sldMk cId="960552160" sldId="262"/>
        </pc:sldMkLst>
      </pc:sldChg>
      <pc:sldChg chg="del">
        <pc:chgData name="Pasha, Mohammed Zeeshan" userId="ac84146f-dd3d-4fdb-91a2-b9810c89844d" providerId="ADAL" clId="{1B01CB32-34EF-4803-B827-B36B12E7A3AF}" dt="2023-11-29T05:36:10.728" v="509" actId="47"/>
        <pc:sldMkLst>
          <pc:docMk/>
          <pc:sldMk cId="2965860958" sldId="263"/>
        </pc:sldMkLst>
      </pc:sldChg>
      <pc:sldChg chg="del">
        <pc:chgData name="Pasha, Mohammed Zeeshan" userId="ac84146f-dd3d-4fdb-91a2-b9810c89844d" providerId="ADAL" clId="{1B01CB32-34EF-4803-B827-B36B12E7A3AF}" dt="2023-11-29T05:36:11.326" v="510" actId="47"/>
        <pc:sldMkLst>
          <pc:docMk/>
          <pc:sldMk cId="2781430956" sldId="264"/>
        </pc:sldMkLst>
      </pc:sldChg>
      <pc:sldChg chg="del">
        <pc:chgData name="Pasha, Mohammed Zeeshan" userId="ac84146f-dd3d-4fdb-91a2-b9810c89844d" providerId="ADAL" clId="{1B01CB32-34EF-4803-B827-B36B12E7A3AF}" dt="2023-11-29T05:36:11.907" v="511" actId="47"/>
        <pc:sldMkLst>
          <pc:docMk/>
          <pc:sldMk cId="4171978934" sldId="265"/>
        </pc:sldMkLst>
      </pc:sldChg>
      <pc:sldChg chg="del">
        <pc:chgData name="Pasha, Mohammed Zeeshan" userId="ac84146f-dd3d-4fdb-91a2-b9810c89844d" providerId="ADAL" clId="{1B01CB32-34EF-4803-B827-B36B12E7A3AF}" dt="2023-11-29T05:36:12.927" v="512" actId="47"/>
        <pc:sldMkLst>
          <pc:docMk/>
          <pc:sldMk cId="3725223527" sldId="266"/>
        </pc:sldMkLst>
      </pc:sldChg>
      <pc:sldChg chg="addSp delSp modSp mod">
        <pc:chgData name="Pasha, Mohammed Zeeshan" userId="ac84146f-dd3d-4fdb-91a2-b9810c89844d" providerId="ADAL" clId="{1B01CB32-34EF-4803-B827-B36B12E7A3AF}" dt="2023-11-28T09:13:58.051" v="174" actId="1076"/>
        <pc:sldMkLst>
          <pc:docMk/>
          <pc:sldMk cId="1930611502" sldId="267"/>
        </pc:sldMkLst>
        <pc:spChg chg="mod">
          <ac:chgData name="Pasha, Mohammed Zeeshan" userId="ac84146f-dd3d-4fdb-91a2-b9810c89844d" providerId="ADAL" clId="{1B01CB32-34EF-4803-B827-B36B12E7A3AF}" dt="2023-11-28T08:42:02.802" v="71" actId="1076"/>
          <ac:spMkLst>
            <pc:docMk/>
            <pc:sldMk cId="1930611502" sldId="267"/>
            <ac:spMk id="2" creationId="{B48E7BFC-C3BC-203F-EADE-12DB4C8274A6}"/>
          </ac:spMkLst>
        </pc:spChg>
        <pc:spChg chg="add del mod">
          <ac:chgData name="Pasha, Mohammed Zeeshan" userId="ac84146f-dd3d-4fdb-91a2-b9810c89844d" providerId="ADAL" clId="{1B01CB32-34EF-4803-B827-B36B12E7A3AF}" dt="2023-11-28T08:47:04.820" v="91"/>
          <ac:spMkLst>
            <pc:docMk/>
            <pc:sldMk cId="1930611502" sldId="267"/>
            <ac:spMk id="7" creationId="{6983F714-625A-0D46-6F57-C6EA0C709ED6}"/>
          </ac:spMkLst>
        </pc:spChg>
        <pc:spChg chg="add mod">
          <ac:chgData name="Pasha, Mohammed Zeeshan" userId="ac84146f-dd3d-4fdb-91a2-b9810c89844d" providerId="ADAL" clId="{1B01CB32-34EF-4803-B827-B36B12E7A3AF}" dt="2023-11-28T08:48:04.635" v="97" actId="5793"/>
          <ac:spMkLst>
            <pc:docMk/>
            <pc:sldMk cId="1930611502" sldId="267"/>
            <ac:spMk id="8" creationId="{355F1A25-2E2D-0277-63DB-50A2C5664E83}"/>
          </ac:spMkLst>
        </pc:spChg>
        <pc:picChg chg="add mod">
          <ac:chgData name="Pasha, Mohammed Zeeshan" userId="ac84146f-dd3d-4fdb-91a2-b9810c89844d" providerId="ADAL" clId="{1B01CB32-34EF-4803-B827-B36B12E7A3AF}" dt="2023-11-28T08:45:07.576" v="82" actId="1076"/>
          <ac:picMkLst>
            <pc:docMk/>
            <pc:sldMk cId="1930611502" sldId="267"/>
            <ac:picMk id="4" creationId="{3C974CCC-1930-52B2-7823-0A6088FEEC72}"/>
          </ac:picMkLst>
        </pc:picChg>
        <pc:picChg chg="add mod">
          <ac:chgData name="Pasha, Mohammed Zeeshan" userId="ac84146f-dd3d-4fdb-91a2-b9810c89844d" providerId="ADAL" clId="{1B01CB32-34EF-4803-B827-B36B12E7A3AF}" dt="2023-11-28T09:13:58.051" v="174" actId="1076"/>
          <ac:picMkLst>
            <pc:docMk/>
            <pc:sldMk cId="1930611502" sldId="267"/>
            <ac:picMk id="6" creationId="{C6A2B34A-D30D-FA87-369F-ECE29E98C62C}"/>
          </ac:picMkLst>
        </pc:picChg>
      </pc:sldChg>
      <pc:sldChg chg="addSp delSp modSp mod modClrScheme chgLayout">
        <pc:chgData name="Pasha, Mohammed Zeeshan" userId="ac84146f-dd3d-4fdb-91a2-b9810c89844d" providerId="ADAL" clId="{1B01CB32-34EF-4803-B827-B36B12E7A3AF}" dt="2023-11-28T09:13:33.203" v="170" actId="26606"/>
        <pc:sldMkLst>
          <pc:docMk/>
          <pc:sldMk cId="2569672508" sldId="268"/>
        </pc:sldMkLst>
        <pc:spChg chg="del mod">
          <ac:chgData name="Pasha, Mohammed Zeeshan" userId="ac84146f-dd3d-4fdb-91a2-b9810c89844d" providerId="ADAL" clId="{1B01CB32-34EF-4803-B827-B36B12E7A3AF}" dt="2023-11-28T09:00:36.216" v="138" actId="478"/>
          <ac:spMkLst>
            <pc:docMk/>
            <pc:sldMk cId="2569672508" sldId="268"/>
            <ac:spMk id="2" creationId="{C939273D-D600-2454-C258-8ADBD175BF6E}"/>
          </ac:spMkLst>
        </pc:spChg>
        <pc:spChg chg="add mod">
          <ac:chgData name="Pasha, Mohammed Zeeshan" userId="ac84146f-dd3d-4fdb-91a2-b9810c89844d" providerId="ADAL" clId="{1B01CB32-34EF-4803-B827-B36B12E7A3AF}" dt="2023-11-28T09:13:33.203" v="170" actId="26606"/>
          <ac:spMkLst>
            <pc:docMk/>
            <pc:sldMk cId="2569672508" sldId="268"/>
            <ac:spMk id="3" creationId="{3A4D8195-4139-6CA8-7340-845B3EB55C98}"/>
          </ac:spMkLst>
        </pc:spChg>
        <pc:spChg chg="add del mod">
          <ac:chgData name="Pasha, Mohammed Zeeshan" userId="ac84146f-dd3d-4fdb-91a2-b9810c89844d" providerId="ADAL" clId="{1B01CB32-34EF-4803-B827-B36B12E7A3AF}" dt="2023-11-28T09:00:40.504" v="139" actId="478"/>
          <ac:spMkLst>
            <pc:docMk/>
            <pc:sldMk cId="2569672508" sldId="268"/>
            <ac:spMk id="5" creationId="{A314B46E-29D7-F5AE-15A9-CA388EB82BF8}"/>
          </ac:spMkLst>
        </pc:spChg>
        <pc:spChg chg="add mod">
          <ac:chgData name="Pasha, Mohammed Zeeshan" userId="ac84146f-dd3d-4fdb-91a2-b9810c89844d" providerId="ADAL" clId="{1B01CB32-34EF-4803-B827-B36B12E7A3AF}" dt="2023-11-28T09:13:33.203" v="170" actId="26606"/>
          <ac:spMkLst>
            <pc:docMk/>
            <pc:sldMk cId="2569672508" sldId="268"/>
            <ac:spMk id="6" creationId="{2750DD41-901E-07A3-A48C-38D1A3DCDCA8}"/>
          </ac:spMkLst>
        </pc:spChg>
        <pc:picChg chg="add mod">
          <ac:chgData name="Pasha, Mohammed Zeeshan" userId="ac84146f-dd3d-4fdb-91a2-b9810c89844d" providerId="ADAL" clId="{1B01CB32-34EF-4803-B827-B36B12E7A3AF}" dt="2023-11-28T09:13:33.203" v="170" actId="26606"/>
          <ac:picMkLst>
            <pc:docMk/>
            <pc:sldMk cId="2569672508" sldId="268"/>
            <ac:picMk id="8" creationId="{444A1484-0550-D1F5-38E2-72DA192102DC}"/>
          </ac:picMkLst>
        </pc:picChg>
      </pc:sldChg>
      <pc:sldChg chg="addSp delSp modSp mod">
        <pc:chgData name="Pasha, Mohammed Zeeshan" userId="ac84146f-dd3d-4fdb-91a2-b9810c89844d" providerId="ADAL" clId="{1B01CB32-34EF-4803-B827-B36B12E7A3AF}" dt="2023-11-29T06:51:10.328" v="542" actId="20577"/>
        <pc:sldMkLst>
          <pc:docMk/>
          <pc:sldMk cId="1734746507" sldId="269"/>
        </pc:sldMkLst>
        <pc:spChg chg="add del mod">
          <ac:chgData name="Pasha, Mohammed Zeeshan" userId="ac84146f-dd3d-4fdb-91a2-b9810c89844d" providerId="ADAL" clId="{1B01CB32-34EF-4803-B827-B36B12E7A3AF}" dt="2023-11-28T11:05:00.378" v="232" actId="21"/>
          <ac:spMkLst>
            <pc:docMk/>
            <pc:sldMk cId="1734746507" sldId="269"/>
            <ac:spMk id="2" creationId="{B443A0E0-4BEA-1FEE-487A-F2550595688A}"/>
          </ac:spMkLst>
        </pc:spChg>
        <pc:spChg chg="add del">
          <ac:chgData name="Pasha, Mohammed Zeeshan" userId="ac84146f-dd3d-4fdb-91a2-b9810c89844d" providerId="ADAL" clId="{1B01CB32-34EF-4803-B827-B36B12E7A3AF}" dt="2023-11-28T09:18:00.154" v="181" actId="22"/>
          <ac:spMkLst>
            <pc:docMk/>
            <pc:sldMk cId="1734746507" sldId="269"/>
            <ac:spMk id="4" creationId="{AE83ADFD-2064-ED4A-8019-79E5CCB82AFB}"/>
          </ac:spMkLst>
        </pc:spChg>
        <pc:spChg chg="add mod">
          <ac:chgData name="Pasha, Mohammed Zeeshan" userId="ac84146f-dd3d-4fdb-91a2-b9810c89844d" providerId="ADAL" clId="{1B01CB32-34EF-4803-B827-B36B12E7A3AF}" dt="2023-11-29T05:40:35.845" v="519" actId="5793"/>
          <ac:spMkLst>
            <pc:docMk/>
            <pc:sldMk cId="1734746507" sldId="269"/>
            <ac:spMk id="5" creationId="{B304C06C-EA52-5E68-E40F-532D383E8800}"/>
          </ac:spMkLst>
        </pc:spChg>
        <pc:spChg chg="add del mod">
          <ac:chgData name="Pasha, Mohammed Zeeshan" userId="ac84146f-dd3d-4fdb-91a2-b9810c89844d" providerId="ADAL" clId="{1B01CB32-34EF-4803-B827-B36B12E7A3AF}" dt="2023-11-28T11:04:15.292" v="223" actId="21"/>
          <ac:spMkLst>
            <pc:docMk/>
            <pc:sldMk cId="1734746507" sldId="269"/>
            <ac:spMk id="7" creationId="{105A1640-90CB-208D-9FD0-4B05CFDFB867}"/>
          </ac:spMkLst>
        </pc:spChg>
        <pc:spChg chg="add del mod">
          <ac:chgData name="Pasha, Mohammed Zeeshan" userId="ac84146f-dd3d-4fdb-91a2-b9810c89844d" providerId="ADAL" clId="{1B01CB32-34EF-4803-B827-B36B12E7A3AF}" dt="2023-11-28T11:04:14.396" v="221" actId="767"/>
          <ac:spMkLst>
            <pc:docMk/>
            <pc:sldMk cId="1734746507" sldId="269"/>
            <ac:spMk id="8" creationId="{777E55CF-C024-719B-8772-3EEB4443316A}"/>
          </ac:spMkLst>
        </pc:spChg>
        <pc:spChg chg="add del mod">
          <ac:chgData name="Pasha, Mohammed Zeeshan" userId="ac84146f-dd3d-4fdb-91a2-b9810c89844d" providerId="ADAL" clId="{1B01CB32-34EF-4803-B827-B36B12E7A3AF}" dt="2023-11-28T11:04:06.726" v="215"/>
          <ac:spMkLst>
            <pc:docMk/>
            <pc:sldMk cId="1734746507" sldId="269"/>
            <ac:spMk id="9" creationId="{EDAB1BF8-E85C-E2E9-BFA7-123E1EF63178}"/>
          </ac:spMkLst>
        </pc:spChg>
        <pc:spChg chg="add del mod">
          <ac:chgData name="Pasha, Mohammed Zeeshan" userId="ac84146f-dd3d-4fdb-91a2-b9810c89844d" providerId="ADAL" clId="{1B01CB32-34EF-4803-B827-B36B12E7A3AF}" dt="2023-11-28T11:04:13.799" v="220"/>
          <ac:spMkLst>
            <pc:docMk/>
            <pc:sldMk cId="1734746507" sldId="269"/>
            <ac:spMk id="10" creationId="{B65AFE41-4421-63EF-1689-19DFF4B3518A}"/>
          </ac:spMkLst>
        </pc:spChg>
        <pc:spChg chg="add del mod">
          <ac:chgData name="Pasha, Mohammed Zeeshan" userId="ac84146f-dd3d-4fdb-91a2-b9810c89844d" providerId="ADAL" clId="{1B01CB32-34EF-4803-B827-B36B12E7A3AF}" dt="2023-11-28T11:04:43.438" v="231" actId="21"/>
          <ac:spMkLst>
            <pc:docMk/>
            <pc:sldMk cId="1734746507" sldId="269"/>
            <ac:spMk id="12" creationId="{79EAEE02-0674-D511-56B9-76344D91B7E9}"/>
          </ac:spMkLst>
        </pc:spChg>
        <pc:spChg chg="add del mod">
          <ac:chgData name="Pasha, Mohammed Zeeshan" userId="ac84146f-dd3d-4fdb-91a2-b9810c89844d" providerId="ADAL" clId="{1B01CB32-34EF-4803-B827-B36B12E7A3AF}" dt="2023-11-28T11:04:42.463" v="229" actId="767"/>
          <ac:spMkLst>
            <pc:docMk/>
            <pc:sldMk cId="1734746507" sldId="269"/>
            <ac:spMk id="13" creationId="{2F3497F9-8F9E-76E5-A5A2-3C292637A873}"/>
          </ac:spMkLst>
        </pc:spChg>
        <pc:spChg chg="add del mod">
          <ac:chgData name="Pasha, Mohammed Zeeshan" userId="ac84146f-dd3d-4fdb-91a2-b9810c89844d" providerId="ADAL" clId="{1B01CB32-34EF-4803-B827-B36B12E7A3AF}" dt="2023-11-28T11:04:42.148" v="228"/>
          <ac:spMkLst>
            <pc:docMk/>
            <pc:sldMk cId="1734746507" sldId="269"/>
            <ac:spMk id="14" creationId="{3DC14A97-3024-3384-6B5C-379865B00959}"/>
          </ac:spMkLst>
        </pc:spChg>
        <pc:spChg chg="add del mod">
          <ac:chgData name="Pasha, Mohammed Zeeshan" userId="ac84146f-dd3d-4fdb-91a2-b9810c89844d" providerId="ADAL" clId="{1B01CB32-34EF-4803-B827-B36B12E7A3AF}" dt="2023-11-28T11:05:07.736" v="233" actId="21"/>
          <ac:spMkLst>
            <pc:docMk/>
            <pc:sldMk cId="1734746507" sldId="269"/>
            <ac:spMk id="16" creationId="{15AB6EF2-3A1C-D818-1ABC-AED5DBFF71FC}"/>
          </ac:spMkLst>
        </pc:spChg>
        <pc:spChg chg="add mod">
          <ac:chgData name="Pasha, Mohammed Zeeshan" userId="ac84146f-dd3d-4fdb-91a2-b9810c89844d" providerId="ADAL" clId="{1B01CB32-34EF-4803-B827-B36B12E7A3AF}" dt="2023-11-29T06:51:10.328" v="542" actId="20577"/>
          <ac:spMkLst>
            <pc:docMk/>
            <pc:sldMk cId="1734746507" sldId="269"/>
            <ac:spMk id="17" creationId="{723476E9-F043-8F05-5184-66292C161ED5}"/>
          </ac:spMkLst>
        </pc:spChg>
      </pc:sldChg>
      <pc:sldChg chg="del">
        <pc:chgData name="Pasha, Mohammed Zeeshan" userId="ac84146f-dd3d-4fdb-91a2-b9810c89844d" providerId="ADAL" clId="{1B01CB32-34EF-4803-B827-B36B12E7A3AF}" dt="2023-11-29T05:40:43.223" v="520" actId="47"/>
        <pc:sldMkLst>
          <pc:docMk/>
          <pc:sldMk cId="3461342617" sldId="270"/>
        </pc:sldMkLst>
      </pc:sldChg>
      <pc:sldChg chg="del">
        <pc:chgData name="Pasha, Mohammed Zeeshan" userId="ac84146f-dd3d-4fdb-91a2-b9810c89844d" providerId="ADAL" clId="{1B01CB32-34EF-4803-B827-B36B12E7A3AF}" dt="2023-11-29T05:40:43.836" v="521" actId="47"/>
        <pc:sldMkLst>
          <pc:docMk/>
          <pc:sldMk cId="1805662277" sldId="271"/>
        </pc:sldMkLst>
      </pc:sldChg>
      <pc:sldChg chg="del">
        <pc:chgData name="Pasha, Mohammed Zeeshan" userId="ac84146f-dd3d-4fdb-91a2-b9810c89844d" providerId="ADAL" clId="{1B01CB32-34EF-4803-B827-B36B12E7A3AF}" dt="2023-11-29T05:40:44.246" v="522" actId="47"/>
        <pc:sldMkLst>
          <pc:docMk/>
          <pc:sldMk cId="1106229524" sldId="272"/>
        </pc:sldMkLst>
      </pc:sldChg>
      <pc:sldChg chg="del">
        <pc:chgData name="Pasha, Mohammed Zeeshan" userId="ac84146f-dd3d-4fdb-91a2-b9810c89844d" providerId="ADAL" clId="{1B01CB32-34EF-4803-B827-B36B12E7A3AF}" dt="2023-11-29T05:40:44.545" v="523" actId="47"/>
        <pc:sldMkLst>
          <pc:docMk/>
          <pc:sldMk cId="3572568294" sldId="273"/>
        </pc:sldMkLst>
      </pc:sldChg>
      <pc:sldChg chg="del">
        <pc:chgData name="Pasha, Mohammed Zeeshan" userId="ac84146f-dd3d-4fdb-91a2-b9810c89844d" providerId="ADAL" clId="{1B01CB32-34EF-4803-B827-B36B12E7A3AF}" dt="2023-11-29T05:40:44.798" v="524" actId="47"/>
        <pc:sldMkLst>
          <pc:docMk/>
          <pc:sldMk cId="3195206705" sldId="274"/>
        </pc:sldMkLst>
      </pc:sldChg>
      <pc:sldChg chg="del">
        <pc:chgData name="Pasha, Mohammed Zeeshan" userId="ac84146f-dd3d-4fdb-91a2-b9810c89844d" providerId="ADAL" clId="{1B01CB32-34EF-4803-B827-B36B12E7A3AF}" dt="2023-11-29T05:40:45.035" v="525" actId="47"/>
        <pc:sldMkLst>
          <pc:docMk/>
          <pc:sldMk cId="3444979080" sldId="275"/>
        </pc:sldMkLst>
      </pc:sldChg>
      <pc:sldChg chg="del">
        <pc:chgData name="Pasha, Mohammed Zeeshan" userId="ac84146f-dd3d-4fdb-91a2-b9810c89844d" providerId="ADAL" clId="{1B01CB32-34EF-4803-B827-B36B12E7A3AF}" dt="2023-11-29T05:40:45.270" v="526" actId="47"/>
        <pc:sldMkLst>
          <pc:docMk/>
          <pc:sldMk cId="1696635462" sldId="276"/>
        </pc:sldMkLst>
      </pc:sldChg>
      <pc:sldChg chg="del">
        <pc:chgData name="Pasha, Mohammed Zeeshan" userId="ac84146f-dd3d-4fdb-91a2-b9810c89844d" providerId="ADAL" clId="{1B01CB32-34EF-4803-B827-B36B12E7A3AF}" dt="2023-11-29T05:40:45.443" v="527" actId="47"/>
        <pc:sldMkLst>
          <pc:docMk/>
          <pc:sldMk cId="2671336425" sldId="277"/>
        </pc:sldMkLst>
      </pc:sldChg>
      <pc:sldChg chg="del">
        <pc:chgData name="Pasha, Mohammed Zeeshan" userId="ac84146f-dd3d-4fdb-91a2-b9810c89844d" providerId="ADAL" clId="{1B01CB32-34EF-4803-B827-B36B12E7A3AF}" dt="2023-11-29T05:40:45.694" v="528" actId="47"/>
        <pc:sldMkLst>
          <pc:docMk/>
          <pc:sldMk cId="4065279712" sldId="278"/>
        </pc:sldMkLst>
      </pc:sldChg>
      <pc:sldChg chg="del">
        <pc:chgData name="Pasha, Mohammed Zeeshan" userId="ac84146f-dd3d-4fdb-91a2-b9810c89844d" providerId="ADAL" clId="{1B01CB32-34EF-4803-B827-B36B12E7A3AF}" dt="2023-11-29T05:40:45.919" v="529" actId="47"/>
        <pc:sldMkLst>
          <pc:docMk/>
          <pc:sldMk cId="1634951667" sldId="279"/>
        </pc:sldMkLst>
      </pc:sldChg>
      <pc:sldChg chg="del">
        <pc:chgData name="Pasha, Mohammed Zeeshan" userId="ac84146f-dd3d-4fdb-91a2-b9810c89844d" providerId="ADAL" clId="{1B01CB32-34EF-4803-B827-B36B12E7A3AF}" dt="2023-11-29T05:40:46.148" v="530" actId="47"/>
        <pc:sldMkLst>
          <pc:docMk/>
          <pc:sldMk cId="2832874407" sldId="280"/>
        </pc:sldMkLst>
      </pc:sldChg>
      <pc:sldChg chg="del">
        <pc:chgData name="Pasha, Mohammed Zeeshan" userId="ac84146f-dd3d-4fdb-91a2-b9810c89844d" providerId="ADAL" clId="{1B01CB32-34EF-4803-B827-B36B12E7A3AF}" dt="2023-11-29T05:40:46.329" v="531" actId="47"/>
        <pc:sldMkLst>
          <pc:docMk/>
          <pc:sldMk cId="1313021196" sldId="281"/>
        </pc:sldMkLst>
      </pc:sldChg>
      <pc:sldChg chg="del">
        <pc:chgData name="Pasha, Mohammed Zeeshan" userId="ac84146f-dd3d-4fdb-91a2-b9810c89844d" providerId="ADAL" clId="{1B01CB32-34EF-4803-B827-B36B12E7A3AF}" dt="2023-11-29T05:40:46.545" v="532" actId="47"/>
        <pc:sldMkLst>
          <pc:docMk/>
          <pc:sldMk cId="3153441349" sldId="282"/>
        </pc:sldMkLst>
      </pc:sldChg>
      <pc:sldChg chg="del">
        <pc:chgData name="Pasha, Mohammed Zeeshan" userId="ac84146f-dd3d-4fdb-91a2-b9810c89844d" providerId="ADAL" clId="{1B01CB32-34EF-4803-B827-B36B12E7A3AF}" dt="2023-11-29T05:40:46.750" v="533" actId="47"/>
        <pc:sldMkLst>
          <pc:docMk/>
          <pc:sldMk cId="1190817662" sldId="283"/>
        </pc:sldMkLst>
      </pc:sldChg>
      <pc:sldChg chg="del">
        <pc:chgData name="Pasha, Mohammed Zeeshan" userId="ac84146f-dd3d-4fdb-91a2-b9810c89844d" providerId="ADAL" clId="{1B01CB32-34EF-4803-B827-B36B12E7A3AF}" dt="2023-11-29T05:40:46.939" v="534" actId="47"/>
        <pc:sldMkLst>
          <pc:docMk/>
          <pc:sldMk cId="3894402762" sldId="284"/>
        </pc:sldMkLst>
      </pc:sldChg>
      <pc:sldChg chg="del">
        <pc:chgData name="Pasha, Mohammed Zeeshan" userId="ac84146f-dd3d-4fdb-91a2-b9810c89844d" providerId="ADAL" clId="{1B01CB32-34EF-4803-B827-B36B12E7A3AF}" dt="2023-11-29T05:40:47.128" v="535" actId="47"/>
        <pc:sldMkLst>
          <pc:docMk/>
          <pc:sldMk cId="465297219" sldId="285"/>
        </pc:sldMkLst>
      </pc:sldChg>
      <pc:sldChg chg="del">
        <pc:chgData name="Pasha, Mohammed Zeeshan" userId="ac84146f-dd3d-4fdb-91a2-b9810c89844d" providerId="ADAL" clId="{1B01CB32-34EF-4803-B827-B36B12E7A3AF}" dt="2023-11-29T05:40:47.695" v="536" actId="47"/>
        <pc:sldMkLst>
          <pc:docMk/>
          <pc:sldMk cId="3833121903" sldId="286"/>
        </pc:sldMkLst>
      </pc:sldChg>
      <pc:sldChg chg="del">
        <pc:chgData name="Pasha, Mohammed Zeeshan" userId="ac84146f-dd3d-4fdb-91a2-b9810c89844d" providerId="ADAL" clId="{1B01CB32-34EF-4803-B827-B36B12E7A3AF}" dt="2023-11-29T05:40:47.962" v="537" actId="47"/>
        <pc:sldMkLst>
          <pc:docMk/>
          <pc:sldMk cId="3278736142" sldId="287"/>
        </pc:sldMkLst>
      </pc:sldChg>
      <pc:sldChg chg="del">
        <pc:chgData name="Pasha, Mohammed Zeeshan" userId="ac84146f-dd3d-4fdb-91a2-b9810c89844d" providerId="ADAL" clId="{1B01CB32-34EF-4803-B827-B36B12E7A3AF}" dt="2023-11-29T05:40:48.513" v="538" actId="47"/>
        <pc:sldMkLst>
          <pc:docMk/>
          <pc:sldMk cId="854754055" sldId="288"/>
        </pc:sldMkLst>
      </pc:sldChg>
      <pc:sldChg chg="del">
        <pc:chgData name="Pasha, Mohammed Zeeshan" userId="ac84146f-dd3d-4fdb-91a2-b9810c89844d" providerId="ADAL" clId="{1B01CB32-34EF-4803-B827-B36B12E7A3AF}" dt="2023-11-29T05:40:48.924" v="539" actId="47"/>
        <pc:sldMkLst>
          <pc:docMk/>
          <pc:sldMk cId="2922124254" sldId="289"/>
        </pc:sldMkLst>
      </pc:sldChg>
      <pc:sldChg chg="del">
        <pc:chgData name="Pasha, Mohammed Zeeshan" userId="ac84146f-dd3d-4fdb-91a2-b9810c89844d" providerId="ADAL" clId="{1B01CB32-34EF-4803-B827-B36B12E7A3AF}" dt="2023-11-29T05:36:06.138" v="507" actId="47"/>
        <pc:sldMkLst>
          <pc:docMk/>
          <pc:sldMk cId="1189115" sldId="290"/>
        </pc:sldMkLst>
      </pc:sldChg>
      <pc:sldChg chg="addSp delSp modSp add mod">
        <pc:chgData name="Pasha, Mohammed Zeeshan" userId="ac84146f-dd3d-4fdb-91a2-b9810c89844d" providerId="ADAL" clId="{1B01CB32-34EF-4803-B827-B36B12E7A3AF}" dt="2023-11-28T11:21:33.070" v="251" actId="14100"/>
        <pc:sldMkLst>
          <pc:docMk/>
          <pc:sldMk cId="1267318749" sldId="291"/>
        </pc:sldMkLst>
        <pc:spChg chg="del mod">
          <ac:chgData name="Pasha, Mohammed Zeeshan" userId="ac84146f-dd3d-4fdb-91a2-b9810c89844d" providerId="ADAL" clId="{1B01CB32-34EF-4803-B827-B36B12E7A3AF}" dt="2023-11-28T11:15:22.953" v="244" actId="21"/>
          <ac:spMkLst>
            <pc:docMk/>
            <pc:sldMk cId="1267318749" sldId="291"/>
            <ac:spMk id="2" creationId="{B48E7BFC-C3BC-203F-EADE-12DB4C8274A6}"/>
          </ac:spMkLst>
        </pc:spChg>
        <pc:spChg chg="add del mod">
          <ac:chgData name="Pasha, Mohammed Zeeshan" userId="ac84146f-dd3d-4fdb-91a2-b9810c89844d" providerId="ADAL" clId="{1B01CB32-34EF-4803-B827-B36B12E7A3AF}" dt="2023-11-28T11:15:26.278" v="245" actId="21"/>
          <ac:spMkLst>
            <pc:docMk/>
            <pc:sldMk cId="1267318749" sldId="291"/>
            <ac:spMk id="5" creationId="{DB6EBAAD-698C-AEA9-166E-2B9482C1ECF4}"/>
          </ac:spMkLst>
        </pc:spChg>
        <pc:spChg chg="del">
          <ac:chgData name="Pasha, Mohammed Zeeshan" userId="ac84146f-dd3d-4fdb-91a2-b9810c89844d" providerId="ADAL" clId="{1B01CB32-34EF-4803-B827-B36B12E7A3AF}" dt="2023-11-28T11:15:30.523" v="246" actId="21"/>
          <ac:spMkLst>
            <pc:docMk/>
            <pc:sldMk cId="1267318749" sldId="291"/>
            <ac:spMk id="8" creationId="{355F1A25-2E2D-0277-63DB-50A2C5664E83}"/>
          </ac:spMkLst>
        </pc:spChg>
        <pc:picChg chg="del">
          <ac:chgData name="Pasha, Mohammed Zeeshan" userId="ac84146f-dd3d-4fdb-91a2-b9810c89844d" providerId="ADAL" clId="{1B01CB32-34EF-4803-B827-B36B12E7A3AF}" dt="2023-11-28T11:15:16.985" v="242" actId="478"/>
          <ac:picMkLst>
            <pc:docMk/>
            <pc:sldMk cId="1267318749" sldId="291"/>
            <ac:picMk id="4" creationId="{3C974CCC-1930-52B2-7823-0A6088FEEC72}"/>
          </ac:picMkLst>
        </pc:picChg>
        <pc:picChg chg="del">
          <ac:chgData name="Pasha, Mohammed Zeeshan" userId="ac84146f-dd3d-4fdb-91a2-b9810c89844d" providerId="ADAL" clId="{1B01CB32-34EF-4803-B827-B36B12E7A3AF}" dt="2023-11-28T11:15:13.684" v="241" actId="478"/>
          <ac:picMkLst>
            <pc:docMk/>
            <pc:sldMk cId="1267318749" sldId="291"/>
            <ac:picMk id="6" creationId="{C6A2B34A-D30D-FA87-369F-ECE29E98C62C}"/>
          </ac:picMkLst>
        </pc:picChg>
        <pc:picChg chg="add mod">
          <ac:chgData name="Pasha, Mohammed Zeeshan" userId="ac84146f-dd3d-4fdb-91a2-b9810c89844d" providerId="ADAL" clId="{1B01CB32-34EF-4803-B827-B36B12E7A3AF}" dt="2023-11-28T11:21:33.070" v="251" actId="14100"/>
          <ac:picMkLst>
            <pc:docMk/>
            <pc:sldMk cId="1267318749" sldId="291"/>
            <ac:picMk id="9" creationId="{71D8409D-9A6C-E801-C051-234B9E39C9D5}"/>
          </ac:picMkLst>
        </pc:picChg>
      </pc:sldChg>
      <pc:sldChg chg="addSp delSp modSp new mod modClrScheme chgLayout">
        <pc:chgData name="Pasha, Mohammed Zeeshan" userId="ac84146f-dd3d-4fdb-91a2-b9810c89844d" providerId="ADAL" clId="{1B01CB32-34EF-4803-B827-B36B12E7A3AF}" dt="2023-11-28T11:57:27.140" v="304" actId="700"/>
        <pc:sldMkLst>
          <pc:docMk/>
          <pc:sldMk cId="3969050169" sldId="292"/>
        </pc:sldMkLst>
        <pc:spChg chg="del">
          <ac:chgData name="Pasha, Mohammed Zeeshan" userId="ac84146f-dd3d-4fdb-91a2-b9810c89844d" providerId="ADAL" clId="{1B01CB32-34EF-4803-B827-B36B12E7A3AF}" dt="2023-11-28T11:45:20.145" v="253" actId="21"/>
          <ac:spMkLst>
            <pc:docMk/>
            <pc:sldMk cId="3969050169" sldId="292"/>
            <ac:spMk id="2" creationId="{88D00411-18A7-2E09-C33C-3DF898C8799F}"/>
          </ac:spMkLst>
        </pc:spChg>
        <pc:spChg chg="add del mod">
          <ac:chgData name="Pasha, Mohammed Zeeshan" userId="ac84146f-dd3d-4fdb-91a2-b9810c89844d" providerId="ADAL" clId="{1B01CB32-34EF-4803-B827-B36B12E7A3AF}" dt="2023-11-28T11:54:47.040" v="275" actId="21"/>
          <ac:spMkLst>
            <pc:docMk/>
            <pc:sldMk cId="3969050169" sldId="292"/>
            <ac:spMk id="3" creationId="{DC9B0107-3BD4-909A-8DF2-F3151B928372}"/>
          </ac:spMkLst>
        </pc:spChg>
        <pc:spChg chg="add del mod ord">
          <ac:chgData name="Pasha, Mohammed Zeeshan" userId="ac84146f-dd3d-4fdb-91a2-b9810c89844d" providerId="ADAL" clId="{1B01CB32-34EF-4803-B827-B36B12E7A3AF}" dt="2023-11-28T11:54:21.378" v="272" actId="700"/>
          <ac:spMkLst>
            <pc:docMk/>
            <pc:sldMk cId="3969050169" sldId="292"/>
            <ac:spMk id="6" creationId="{8CF994E2-42D9-84CF-F0F6-59EDB3C9ED95}"/>
          </ac:spMkLst>
        </pc:spChg>
        <pc:spChg chg="add del mod ord">
          <ac:chgData name="Pasha, Mohammed Zeeshan" userId="ac84146f-dd3d-4fdb-91a2-b9810c89844d" providerId="ADAL" clId="{1B01CB32-34EF-4803-B827-B36B12E7A3AF}" dt="2023-11-28T11:53:18.467" v="267" actId="21"/>
          <ac:spMkLst>
            <pc:docMk/>
            <pc:sldMk cId="3969050169" sldId="292"/>
            <ac:spMk id="7" creationId="{566875DD-FC4B-8B17-AEFF-BEADEE59BED3}"/>
          </ac:spMkLst>
        </pc:spChg>
        <pc:spChg chg="add del mod ord">
          <ac:chgData name="Pasha, Mohammed Zeeshan" userId="ac84146f-dd3d-4fdb-91a2-b9810c89844d" providerId="ADAL" clId="{1B01CB32-34EF-4803-B827-B36B12E7A3AF}" dt="2023-11-28T11:53:08.681" v="266" actId="21"/>
          <ac:spMkLst>
            <pc:docMk/>
            <pc:sldMk cId="3969050169" sldId="292"/>
            <ac:spMk id="8" creationId="{A7966A30-1166-2025-C35F-B64B4F3DD302}"/>
          </ac:spMkLst>
        </pc:spChg>
        <pc:spChg chg="add del mod ord">
          <ac:chgData name="Pasha, Mohammed Zeeshan" userId="ac84146f-dd3d-4fdb-91a2-b9810c89844d" providerId="ADAL" clId="{1B01CB32-34EF-4803-B827-B36B12E7A3AF}" dt="2023-11-28T11:53:04.583" v="265" actId="21"/>
          <ac:spMkLst>
            <pc:docMk/>
            <pc:sldMk cId="3969050169" sldId="292"/>
            <ac:spMk id="9" creationId="{5402C27F-95C6-D89E-1189-CBD694C69591}"/>
          </ac:spMkLst>
        </pc:spChg>
        <pc:spChg chg="add mod ord">
          <ac:chgData name="Pasha, Mohammed Zeeshan" userId="ac84146f-dd3d-4fdb-91a2-b9810c89844d" providerId="ADAL" clId="{1B01CB32-34EF-4803-B827-B36B12E7A3AF}" dt="2023-11-28T11:57:27.140" v="304" actId="700"/>
          <ac:spMkLst>
            <pc:docMk/>
            <pc:sldMk cId="3969050169" sldId="292"/>
            <ac:spMk id="10" creationId="{C0E7360C-8A2D-489D-CDF8-AF91710DDF3A}"/>
          </ac:spMkLst>
        </pc:spChg>
        <pc:spChg chg="add del mod ord">
          <ac:chgData name="Pasha, Mohammed Zeeshan" userId="ac84146f-dd3d-4fdb-91a2-b9810c89844d" providerId="ADAL" clId="{1B01CB32-34EF-4803-B827-B36B12E7A3AF}" dt="2023-11-28T11:54:31.484" v="273" actId="21"/>
          <ac:spMkLst>
            <pc:docMk/>
            <pc:sldMk cId="3969050169" sldId="292"/>
            <ac:spMk id="11" creationId="{48D004A6-80ED-62CF-3ADE-A00E4E33F1DB}"/>
          </ac:spMkLst>
        </pc:spChg>
        <pc:spChg chg="add del mod ord">
          <ac:chgData name="Pasha, Mohammed Zeeshan" userId="ac84146f-dd3d-4fdb-91a2-b9810c89844d" providerId="ADAL" clId="{1B01CB32-34EF-4803-B827-B36B12E7A3AF}" dt="2023-11-28T11:57:27.140" v="304" actId="700"/>
          <ac:spMkLst>
            <pc:docMk/>
            <pc:sldMk cId="3969050169" sldId="292"/>
            <ac:spMk id="12" creationId="{10036FC9-E918-2FBD-53DA-8C89F66DE36A}"/>
          </ac:spMkLst>
        </pc:spChg>
        <pc:picChg chg="add mod">
          <ac:chgData name="Pasha, Mohammed Zeeshan" userId="ac84146f-dd3d-4fdb-91a2-b9810c89844d" providerId="ADAL" clId="{1B01CB32-34EF-4803-B827-B36B12E7A3AF}" dt="2023-11-28T11:55:29.380" v="282" actId="1076"/>
          <ac:picMkLst>
            <pc:docMk/>
            <pc:sldMk cId="3969050169" sldId="292"/>
            <ac:picMk id="5" creationId="{5EB1C73C-0826-B4E0-862C-CD59A27D3DFE}"/>
          </ac:picMkLst>
        </pc:picChg>
      </pc:sldChg>
      <pc:sldChg chg="addSp delSp modSp new mod">
        <pc:chgData name="Pasha, Mohammed Zeeshan" userId="ac84146f-dd3d-4fdb-91a2-b9810c89844d" providerId="ADAL" clId="{1B01CB32-34EF-4803-B827-B36B12E7A3AF}" dt="2023-11-28T12:27:28.585" v="398" actId="21"/>
        <pc:sldMkLst>
          <pc:docMk/>
          <pc:sldMk cId="1040215964" sldId="293"/>
        </pc:sldMkLst>
        <pc:spChg chg="mod">
          <ac:chgData name="Pasha, Mohammed Zeeshan" userId="ac84146f-dd3d-4fdb-91a2-b9810c89844d" providerId="ADAL" clId="{1B01CB32-34EF-4803-B827-B36B12E7A3AF}" dt="2023-11-28T12:08:25.795" v="317" actId="20577"/>
          <ac:spMkLst>
            <pc:docMk/>
            <pc:sldMk cId="1040215964" sldId="293"/>
            <ac:spMk id="2" creationId="{96DC007F-44E0-0E8F-4F43-302746D04050}"/>
          </ac:spMkLst>
        </pc:spChg>
        <pc:spChg chg="del">
          <ac:chgData name="Pasha, Mohammed Zeeshan" userId="ac84146f-dd3d-4fdb-91a2-b9810c89844d" providerId="ADAL" clId="{1B01CB32-34EF-4803-B827-B36B12E7A3AF}" dt="2023-11-28T12:08:30.444" v="318" actId="21"/>
          <ac:spMkLst>
            <pc:docMk/>
            <pc:sldMk cId="1040215964" sldId="293"/>
            <ac:spMk id="3" creationId="{828BCA09-CC01-5067-CC07-F89EFBF5A338}"/>
          </ac:spMkLst>
        </pc:spChg>
        <pc:spChg chg="add del mod">
          <ac:chgData name="Pasha, Mohammed Zeeshan" userId="ac84146f-dd3d-4fdb-91a2-b9810c89844d" providerId="ADAL" clId="{1B01CB32-34EF-4803-B827-B36B12E7A3AF}" dt="2023-11-28T12:27:28.585" v="398" actId="21"/>
          <ac:spMkLst>
            <pc:docMk/>
            <pc:sldMk cId="1040215964" sldId="293"/>
            <ac:spMk id="6" creationId="{3CCD7CD4-5101-55F8-E547-3A40B3DD7F42}"/>
          </ac:spMkLst>
        </pc:spChg>
        <pc:picChg chg="add mod modCrop">
          <ac:chgData name="Pasha, Mohammed Zeeshan" userId="ac84146f-dd3d-4fdb-91a2-b9810c89844d" providerId="ADAL" clId="{1B01CB32-34EF-4803-B827-B36B12E7A3AF}" dt="2023-11-28T12:12:14.232" v="361" actId="1076"/>
          <ac:picMkLst>
            <pc:docMk/>
            <pc:sldMk cId="1040215964" sldId="293"/>
            <ac:picMk id="5" creationId="{186C00A9-CD2F-924D-0297-AF1E9ACBDAD0}"/>
          </ac:picMkLst>
        </pc:picChg>
        <pc:picChg chg="add mod">
          <ac:chgData name="Pasha, Mohammed Zeeshan" userId="ac84146f-dd3d-4fdb-91a2-b9810c89844d" providerId="ADAL" clId="{1B01CB32-34EF-4803-B827-B36B12E7A3AF}" dt="2023-11-28T12:12:02.204" v="358" actId="1076"/>
          <ac:picMkLst>
            <pc:docMk/>
            <pc:sldMk cId="1040215964" sldId="293"/>
            <ac:picMk id="8" creationId="{F6FA837A-FFED-8A41-3C01-0CE9B0A5AF5F}"/>
          </ac:picMkLst>
        </pc:picChg>
        <pc:picChg chg="add mod modCrop">
          <ac:chgData name="Pasha, Mohammed Zeeshan" userId="ac84146f-dd3d-4fdb-91a2-b9810c89844d" providerId="ADAL" clId="{1B01CB32-34EF-4803-B827-B36B12E7A3AF}" dt="2023-11-28T12:12:09.794" v="360" actId="1076"/>
          <ac:picMkLst>
            <pc:docMk/>
            <pc:sldMk cId="1040215964" sldId="293"/>
            <ac:picMk id="10" creationId="{057E5E8F-22EB-ABD2-AC0D-A814968D5B60}"/>
          </ac:picMkLst>
        </pc:picChg>
      </pc:sldChg>
      <pc:sldChg chg="addSp delSp modSp new mod">
        <pc:chgData name="Pasha, Mohammed Zeeshan" userId="ac84146f-dd3d-4fdb-91a2-b9810c89844d" providerId="ADAL" clId="{1B01CB32-34EF-4803-B827-B36B12E7A3AF}" dt="2023-11-29T05:36:29.103" v="513" actId="14100"/>
        <pc:sldMkLst>
          <pc:docMk/>
          <pc:sldMk cId="400658727" sldId="294"/>
        </pc:sldMkLst>
        <pc:spChg chg="add del mod">
          <ac:chgData name="Pasha, Mohammed Zeeshan" userId="ac84146f-dd3d-4fdb-91a2-b9810c89844d" providerId="ADAL" clId="{1B01CB32-34EF-4803-B827-B36B12E7A3AF}" dt="2023-11-28T12:15:31.551" v="389" actId="20577"/>
          <ac:spMkLst>
            <pc:docMk/>
            <pc:sldMk cId="400658727" sldId="294"/>
            <ac:spMk id="2" creationId="{73FCE1B6-C8BC-5143-7D74-B178DA8EE371}"/>
          </ac:spMkLst>
        </pc:spChg>
        <pc:spChg chg="del">
          <ac:chgData name="Pasha, Mohammed Zeeshan" userId="ac84146f-dd3d-4fdb-91a2-b9810c89844d" providerId="ADAL" clId="{1B01CB32-34EF-4803-B827-B36B12E7A3AF}" dt="2023-11-28T12:12:35.270" v="363" actId="21"/>
          <ac:spMkLst>
            <pc:docMk/>
            <pc:sldMk cId="400658727" sldId="294"/>
            <ac:spMk id="3" creationId="{06FAD0D6-BEF8-D06C-3EEA-0100C88FF795}"/>
          </ac:spMkLst>
        </pc:spChg>
        <pc:picChg chg="add mod modCrop">
          <ac:chgData name="Pasha, Mohammed Zeeshan" userId="ac84146f-dd3d-4fdb-91a2-b9810c89844d" providerId="ADAL" clId="{1B01CB32-34EF-4803-B827-B36B12E7A3AF}" dt="2023-11-28T12:15:24.991" v="378" actId="1076"/>
          <ac:picMkLst>
            <pc:docMk/>
            <pc:sldMk cId="400658727" sldId="294"/>
            <ac:picMk id="4" creationId="{E7F61586-2C63-54EF-E66B-412EB2DCD1F0}"/>
          </ac:picMkLst>
        </pc:picChg>
        <pc:picChg chg="add mod">
          <ac:chgData name="Pasha, Mohammed Zeeshan" userId="ac84146f-dd3d-4fdb-91a2-b9810c89844d" providerId="ADAL" clId="{1B01CB32-34EF-4803-B827-B36B12E7A3AF}" dt="2023-11-29T05:36:29.103" v="513" actId="14100"/>
          <ac:picMkLst>
            <pc:docMk/>
            <pc:sldMk cId="400658727" sldId="294"/>
            <ac:picMk id="6" creationId="{28556E14-3099-B9AF-222B-C8D4FF63EC05}"/>
          </ac:picMkLst>
        </pc:picChg>
      </pc:sldChg>
      <pc:sldChg chg="addSp delSp modSp new mod">
        <pc:chgData name="Pasha, Mohammed Zeeshan" userId="ac84146f-dd3d-4fdb-91a2-b9810c89844d" providerId="ADAL" clId="{1B01CB32-34EF-4803-B827-B36B12E7A3AF}" dt="2023-11-28T12:49:46.113" v="426" actId="1076"/>
        <pc:sldMkLst>
          <pc:docMk/>
          <pc:sldMk cId="2341242156" sldId="295"/>
        </pc:sldMkLst>
        <pc:spChg chg="mod">
          <ac:chgData name="Pasha, Mohammed Zeeshan" userId="ac84146f-dd3d-4fdb-91a2-b9810c89844d" providerId="ADAL" clId="{1B01CB32-34EF-4803-B827-B36B12E7A3AF}" dt="2023-11-28T12:36:25.641" v="416" actId="20577"/>
          <ac:spMkLst>
            <pc:docMk/>
            <pc:sldMk cId="2341242156" sldId="295"/>
            <ac:spMk id="2" creationId="{D52F65B5-0E52-FD05-AAF9-240E366AF7BC}"/>
          </ac:spMkLst>
        </pc:spChg>
        <pc:spChg chg="del">
          <ac:chgData name="Pasha, Mohammed Zeeshan" userId="ac84146f-dd3d-4fdb-91a2-b9810c89844d" providerId="ADAL" clId="{1B01CB32-34EF-4803-B827-B36B12E7A3AF}" dt="2023-11-28T12:35:18.729" v="399" actId="21"/>
          <ac:spMkLst>
            <pc:docMk/>
            <pc:sldMk cId="2341242156" sldId="295"/>
            <ac:spMk id="3" creationId="{9383EA1F-8E07-C489-B259-7E56B71006FF}"/>
          </ac:spMkLst>
        </pc:spChg>
        <pc:spChg chg="add del mod">
          <ac:chgData name="Pasha, Mohammed Zeeshan" userId="ac84146f-dd3d-4fdb-91a2-b9810c89844d" providerId="ADAL" clId="{1B01CB32-34EF-4803-B827-B36B12E7A3AF}" dt="2023-11-28T12:35:28.489" v="401" actId="21"/>
          <ac:spMkLst>
            <pc:docMk/>
            <pc:sldMk cId="2341242156" sldId="295"/>
            <ac:spMk id="4" creationId="{12D7E0DE-5D82-6B41-2E7D-19BB5F553A67}"/>
          </ac:spMkLst>
        </pc:spChg>
        <pc:picChg chg="add mod modCrop">
          <ac:chgData name="Pasha, Mohammed Zeeshan" userId="ac84146f-dd3d-4fdb-91a2-b9810c89844d" providerId="ADAL" clId="{1B01CB32-34EF-4803-B827-B36B12E7A3AF}" dt="2023-11-28T12:36:16.125" v="405" actId="1076"/>
          <ac:picMkLst>
            <pc:docMk/>
            <pc:sldMk cId="2341242156" sldId="295"/>
            <ac:picMk id="5" creationId="{414CA7DE-73F1-4531-EAFC-F9E41776C5BD}"/>
          </ac:picMkLst>
        </pc:picChg>
        <pc:picChg chg="add mod modCrop">
          <ac:chgData name="Pasha, Mohammed Zeeshan" userId="ac84146f-dd3d-4fdb-91a2-b9810c89844d" providerId="ADAL" clId="{1B01CB32-34EF-4803-B827-B36B12E7A3AF}" dt="2023-11-28T12:49:46.113" v="426" actId="1076"/>
          <ac:picMkLst>
            <pc:docMk/>
            <pc:sldMk cId="2341242156" sldId="295"/>
            <ac:picMk id="7" creationId="{2BCB8B38-822F-3EDB-360D-E188F89FE637}"/>
          </ac:picMkLst>
        </pc:picChg>
      </pc:sldChg>
      <pc:sldChg chg="addSp delSp modSp new mod">
        <pc:chgData name="Pasha, Mohammed Zeeshan" userId="ac84146f-dd3d-4fdb-91a2-b9810c89844d" providerId="ADAL" clId="{1B01CB32-34EF-4803-B827-B36B12E7A3AF}" dt="2023-11-28T13:13:51.525" v="471" actId="14100"/>
        <pc:sldMkLst>
          <pc:docMk/>
          <pc:sldMk cId="4023327039" sldId="296"/>
        </pc:sldMkLst>
        <pc:spChg chg="mod">
          <ac:chgData name="Pasha, Mohammed Zeeshan" userId="ac84146f-dd3d-4fdb-91a2-b9810c89844d" providerId="ADAL" clId="{1B01CB32-34EF-4803-B827-B36B12E7A3AF}" dt="2023-11-28T12:50:51.445" v="446" actId="20577"/>
          <ac:spMkLst>
            <pc:docMk/>
            <pc:sldMk cId="4023327039" sldId="296"/>
            <ac:spMk id="2" creationId="{376CEDAB-0444-EBAA-6B34-26F0FCA07626}"/>
          </ac:spMkLst>
        </pc:spChg>
        <pc:spChg chg="del">
          <ac:chgData name="Pasha, Mohammed Zeeshan" userId="ac84146f-dd3d-4fdb-91a2-b9810c89844d" providerId="ADAL" clId="{1B01CB32-34EF-4803-B827-B36B12E7A3AF}" dt="2023-11-28T12:50:31.269" v="428" actId="21"/>
          <ac:spMkLst>
            <pc:docMk/>
            <pc:sldMk cId="4023327039" sldId="296"/>
            <ac:spMk id="3" creationId="{FC4541B0-4B61-45DF-7C32-39B14F5A61E8}"/>
          </ac:spMkLst>
        </pc:spChg>
        <pc:picChg chg="add mod modCrop">
          <ac:chgData name="Pasha, Mohammed Zeeshan" userId="ac84146f-dd3d-4fdb-91a2-b9810c89844d" providerId="ADAL" clId="{1B01CB32-34EF-4803-B827-B36B12E7A3AF}" dt="2023-11-28T12:56:24.988" v="450" actId="1076"/>
          <ac:picMkLst>
            <pc:docMk/>
            <pc:sldMk cId="4023327039" sldId="296"/>
            <ac:picMk id="4" creationId="{AA3B7E10-E83B-46E2-77E3-95DCEEBBF81E}"/>
          </ac:picMkLst>
        </pc:picChg>
        <pc:picChg chg="add mod">
          <ac:chgData name="Pasha, Mohammed Zeeshan" userId="ac84146f-dd3d-4fdb-91a2-b9810c89844d" providerId="ADAL" clId="{1B01CB32-34EF-4803-B827-B36B12E7A3AF}" dt="2023-11-28T13:13:51.525" v="471" actId="14100"/>
          <ac:picMkLst>
            <pc:docMk/>
            <pc:sldMk cId="4023327039" sldId="296"/>
            <ac:picMk id="6" creationId="{CF93F93E-EB89-DCF0-E14D-8BB4B7C6CC98}"/>
          </ac:picMkLst>
        </pc:picChg>
      </pc:sldChg>
      <pc:sldChg chg="addSp delSp modSp new mod">
        <pc:chgData name="Pasha, Mohammed Zeeshan" userId="ac84146f-dd3d-4fdb-91a2-b9810c89844d" providerId="ADAL" clId="{1B01CB32-34EF-4803-B827-B36B12E7A3AF}" dt="2023-11-29T05:37:06.585" v="514" actId="207"/>
        <pc:sldMkLst>
          <pc:docMk/>
          <pc:sldMk cId="550341519" sldId="297"/>
        </pc:sldMkLst>
        <pc:spChg chg="mod">
          <ac:chgData name="Pasha, Mohammed Zeeshan" userId="ac84146f-dd3d-4fdb-91a2-b9810c89844d" providerId="ADAL" clId="{1B01CB32-34EF-4803-B827-B36B12E7A3AF}" dt="2023-11-29T05:37:06.585" v="514" actId="207"/>
          <ac:spMkLst>
            <pc:docMk/>
            <pc:sldMk cId="550341519" sldId="297"/>
            <ac:spMk id="2" creationId="{FADE5BCE-973C-7715-343C-2612F4D8DF82}"/>
          </ac:spMkLst>
        </pc:spChg>
        <pc:spChg chg="del">
          <ac:chgData name="Pasha, Mohammed Zeeshan" userId="ac84146f-dd3d-4fdb-91a2-b9810c89844d" providerId="ADAL" clId="{1B01CB32-34EF-4803-B827-B36B12E7A3AF}" dt="2023-11-28T13:09:56.128" v="456" actId="21"/>
          <ac:spMkLst>
            <pc:docMk/>
            <pc:sldMk cId="550341519" sldId="297"/>
            <ac:spMk id="3" creationId="{FD845AFD-C12B-D6E2-1AC0-C62468C75679}"/>
          </ac:spMkLst>
        </pc:spChg>
        <pc:picChg chg="add mod modCrop">
          <ac:chgData name="Pasha, Mohammed Zeeshan" userId="ac84146f-dd3d-4fdb-91a2-b9810c89844d" providerId="ADAL" clId="{1B01CB32-34EF-4803-B827-B36B12E7A3AF}" dt="2023-11-28T13:12:57.736" v="461" actId="1076"/>
          <ac:picMkLst>
            <pc:docMk/>
            <pc:sldMk cId="550341519" sldId="297"/>
            <ac:picMk id="4" creationId="{F41076AE-A39C-1185-96D7-94AC48211D1D}"/>
          </ac:picMkLst>
        </pc:picChg>
        <pc:picChg chg="add mod">
          <ac:chgData name="Pasha, Mohammed Zeeshan" userId="ac84146f-dd3d-4fdb-91a2-b9810c89844d" providerId="ADAL" clId="{1B01CB32-34EF-4803-B827-B36B12E7A3AF}" dt="2023-11-29T05:15:20.780" v="502" actId="1076"/>
          <ac:picMkLst>
            <pc:docMk/>
            <pc:sldMk cId="550341519" sldId="297"/>
            <ac:picMk id="6" creationId="{7C9AFA7A-8E77-5D35-3224-30E03627B023}"/>
          </ac:picMkLst>
        </pc:picChg>
        <pc:picChg chg="add del mod">
          <ac:chgData name="Pasha, Mohammed Zeeshan" userId="ac84146f-dd3d-4fdb-91a2-b9810c89844d" providerId="ADAL" clId="{1B01CB32-34EF-4803-B827-B36B12E7A3AF}" dt="2023-11-29T04:32:42.054" v="486"/>
          <ac:picMkLst>
            <pc:docMk/>
            <pc:sldMk cId="550341519" sldId="297"/>
            <ac:picMk id="8" creationId="{8F21E846-B370-0A8D-B423-C459F1E3B5DF}"/>
          </ac:picMkLst>
        </pc:picChg>
        <pc:picChg chg="add mod modCrop">
          <ac:chgData name="Pasha, Mohammed Zeeshan" userId="ac84146f-dd3d-4fdb-91a2-b9810c89844d" providerId="ADAL" clId="{1B01CB32-34EF-4803-B827-B36B12E7A3AF}" dt="2023-11-29T05:15:30.183" v="503" actId="1076"/>
          <ac:picMkLst>
            <pc:docMk/>
            <pc:sldMk cId="550341519" sldId="297"/>
            <ac:picMk id="10" creationId="{5A75FABE-9354-318D-AA60-459BB238D9F0}"/>
          </ac:picMkLst>
        </pc:picChg>
      </pc:sldChg>
    </pc:docChg>
  </pc:docChgLst>
  <pc:docChgLst>
    <pc:chgData name="Pasha, Mohammed Zeeshan" userId="ac84146f-dd3d-4fdb-91a2-b9810c89844d" providerId="ADAL" clId="{3CF74041-3E72-4472-B0E3-48494B579B51}"/>
    <pc:docChg chg="custSel modSld">
      <pc:chgData name="Pasha, Mohammed Zeeshan" userId="ac84146f-dd3d-4fdb-91a2-b9810c89844d" providerId="ADAL" clId="{3CF74041-3E72-4472-B0E3-48494B579B51}" dt="2024-01-02T08:30:39.752" v="35" actId="20577"/>
      <pc:docMkLst>
        <pc:docMk/>
      </pc:docMkLst>
      <pc:sldChg chg="delSp modSp mod">
        <pc:chgData name="Pasha, Mohammed Zeeshan" userId="ac84146f-dd3d-4fdb-91a2-b9810c89844d" providerId="ADAL" clId="{3CF74041-3E72-4472-B0E3-48494B579B51}" dt="2024-01-02T08:01:46.302" v="7" actId="122"/>
        <pc:sldMkLst>
          <pc:docMk/>
          <pc:sldMk cId="1239458982" sldId="256"/>
        </pc:sldMkLst>
        <pc:spChg chg="mod">
          <ac:chgData name="Pasha, Mohammed Zeeshan" userId="ac84146f-dd3d-4fdb-91a2-b9810c89844d" providerId="ADAL" clId="{3CF74041-3E72-4472-B0E3-48494B579B51}" dt="2024-01-02T08:01:46.302" v="7" actId="122"/>
          <ac:spMkLst>
            <pc:docMk/>
            <pc:sldMk cId="1239458982" sldId="256"/>
            <ac:spMk id="2" creationId="{700D1EB8-E863-2B9E-7F34-1D9EAF88E6B1}"/>
          </ac:spMkLst>
        </pc:spChg>
        <pc:spChg chg="del">
          <ac:chgData name="Pasha, Mohammed Zeeshan" userId="ac84146f-dd3d-4fdb-91a2-b9810c89844d" providerId="ADAL" clId="{3CF74041-3E72-4472-B0E3-48494B579B51}" dt="2024-01-02T07:59:03.975" v="0" actId="21"/>
          <ac:spMkLst>
            <pc:docMk/>
            <pc:sldMk cId="1239458982" sldId="256"/>
            <ac:spMk id="3" creationId="{0AA46505-BB17-7253-80C3-501603759866}"/>
          </ac:spMkLst>
        </pc:spChg>
      </pc:sldChg>
      <pc:sldChg chg="modSp mod">
        <pc:chgData name="Pasha, Mohammed Zeeshan" userId="ac84146f-dd3d-4fdb-91a2-b9810c89844d" providerId="ADAL" clId="{3CF74041-3E72-4472-B0E3-48494B579B51}" dt="2024-01-02T08:30:39.752" v="35" actId="20577"/>
        <pc:sldMkLst>
          <pc:docMk/>
          <pc:sldMk cId="2569672508" sldId="268"/>
        </pc:sldMkLst>
        <pc:spChg chg="mod">
          <ac:chgData name="Pasha, Mohammed Zeeshan" userId="ac84146f-dd3d-4fdb-91a2-b9810c89844d" providerId="ADAL" clId="{3CF74041-3E72-4472-B0E3-48494B579B51}" dt="2024-01-02T08:30:39.752" v="35" actId="20577"/>
          <ac:spMkLst>
            <pc:docMk/>
            <pc:sldMk cId="2569672508" sldId="268"/>
            <ac:spMk id="6" creationId="{2750DD41-901E-07A3-A48C-38D1A3DCDCA8}"/>
          </ac:spMkLst>
        </pc:spChg>
      </pc:sldChg>
    </pc:docChg>
  </pc:docChgLst>
  <pc:docChgLst>
    <pc:chgData name="Pasha, Mohammed Zeeshan" userId="ac84146f-dd3d-4fdb-91a2-b9810c89844d" providerId="ADAL" clId="{7CCBE5DF-A8FC-45D0-80A2-E4BB78EEF70C}"/>
    <pc:docChg chg="custSel addSld modSld">
      <pc:chgData name="Pasha, Mohammed Zeeshan" userId="ac84146f-dd3d-4fdb-91a2-b9810c89844d" providerId="ADAL" clId="{7CCBE5DF-A8FC-45D0-80A2-E4BB78EEF70C}" dt="2024-01-04T12:59:08.395" v="191" actId="14100"/>
      <pc:docMkLst>
        <pc:docMk/>
      </pc:docMkLst>
      <pc:sldChg chg="addSp modSp mod modClrScheme chgLayout">
        <pc:chgData name="Pasha, Mohammed Zeeshan" userId="ac84146f-dd3d-4fdb-91a2-b9810c89844d" providerId="ADAL" clId="{7CCBE5DF-A8FC-45D0-80A2-E4BB78EEF70C}" dt="2024-01-04T12:59:08.395" v="191" actId="14100"/>
        <pc:sldMkLst>
          <pc:docMk/>
          <pc:sldMk cId="1239458982" sldId="256"/>
        </pc:sldMkLst>
        <pc:spChg chg="mod ord">
          <ac:chgData name="Pasha, Mohammed Zeeshan" userId="ac84146f-dd3d-4fdb-91a2-b9810c89844d" providerId="ADAL" clId="{7CCBE5DF-A8FC-45D0-80A2-E4BB78EEF70C}" dt="2024-01-04T12:58:42.304" v="150" actId="1076"/>
          <ac:spMkLst>
            <pc:docMk/>
            <pc:sldMk cId="1239458982" sldId="256"/>
            <ac:spMk id="2" creationId="{700D1EB8-E863-2B9E-7F34-1D9EAF88E6B1}"/>
          </ac:spMkLst>
        </pc:spChg>
        <pc:spChg chg="add mod ord">
          <ac:chgData name="Pasha, Mohammed Zeeshan" userId="ac84146f-dd3d-4fdb-91a2-b9810c89844d" providerId="ADAL" clId="{7CCBE5DF-A8FC-45D0-80A2-E4BB78EEF70C}" dt="2024-01-04T12:59:08.395" v="191" actId="14100"/>
          <ac:spMkLst>
            <pc:docMk/>
            <pc:sldMk cId="1239458982" sldId="256"/>
            <ac:spMk id="3" creationId="{B15C2C52-9DD0-9F3B-66DC-295695F16B8C}"/>
          </ac:spMkLst>
        </pc:spChg>
      </pc:sldChg>
      <pc:sldChg chg="addSp delSp modSp new mod modClrScheme chgLayout">
        <pc:chgData name="Pasha, Mohammed Zeeshan" userId="ac84146f-dd3d-4fdb-91a2-b9810c89844d" providerId="ADAL" clId="{7CCBE5DF-A8FC-45D0-80A2-E4BB78EEF70C}" dt="2024-01-04T06:34:55.761" v="23" actId="478"/>
        <pc:sldMkLst>
          <pc:docMk/>
          <pc:sldMk cId="3741401547" sldId="298"/>
        </pc:sldMkLst>
        <pc:spChg chg="del mod ord">
          <ac:chgData name="Pasha, Mohammed Zeeshan" userId="ac84146f-dd3d-4fdb-91a2-b9810c89844d" providerId="ADAL" clId="{7CCBE5DF-A8FC-45D0-80A2-E4BB78EEF70C}" dt="2024-01-04T06:34:22.269" v="1" actId="700"/>
          <ac:spMkLst>
            <pc:docMk/>
            <pc:sldMk cId="3741401547" sldId="298"/>
            <ac:spMk id="2" creationId="{A055BD5D-1E4C-FA8F-A06E-A54F3E0A231C}"/>
          </ac:spMkLst>
        </pc:spChg>
        <pc:spChg chg="add mod ord">
          <ac:chgData name="Pasha, Mohammed Zeeshan" userId="ac84146f-dd3d-4fdb-91a2-b9810c89844d" providerId="ADAL" clId="{7CCBE5DF-A8FC-45D0-80A2-E4BB78EEF70C}" dt="2024-01-04T06:34:52.006" v="22" actId="255"/>
          <ac:spMkLst>
            <pc:docMk/>
            <pc:sldMk cId="3741401547" sldId="298"/>
            <ac:spMk id="3" creationId="{959383B6-84FC-3266-8F0E-2513267FC304}"/>
          </ac:spMkLst>
        </pc:spChg>
        <pc:spChg chg="add del mod ord">
          <ac:chgData name="Pasha, Mohammed Zeeshan" userId="ac84146f-dd3d-4fdb-91a2-b9810c89844d" providerId="ADAL" clId="{7CCBE5DF-A8FC-45D0-80A2-E4BB78EEF70C}" dt="2024-01-04T06:34:55.761" v="23" actId="478"/>
          <ac:spMkLst>
            <pc:docMk/>
            <pc:sldMk cId="3741401547" sldId="298"/>
            <ac:spMk id="4" creationId="{E7A0C1B6-8735-817B-8C44-C6BA17A31684}"/>
          </ac:spMkLst>
        </pc:spChg>
      </pc:sldChg>
    </pc:docChg>
  </pc:docChgLst>
  <pc:docChgLst>
    <pc:chgData name="Manya Tiwari" userId="d40010ca-5d6e-4aad-bc1d-63a2c6f51975" providerId="ADAL" clId="{132805D6-493A-4128-9FBB-D9CD3F64DF62}"/>
    <pc:docChg chg="undo custSel addSld delSld modSld">
      <pc:chgData name="Manya Tiwari" userId="d40010ca-5d6e-4aad-bc1d-63a2c6f51975" providerId="ADAL" clId="{132805D6-493A-4128-9FBB-D9CD3F64DF62}" dt="2023-01-31T01:28:43.737" v="135" actId="6549"/>
      <pc:docMkLst>
        <pc:docMk/>
      </pc:docMkLst>
      <pc:sldChg chg="add del">
        <pc:chgData name="Manya Tiwari" userId="d40010ca-5d6e-4aad-bc1d-63a2c6f51975" providerId="ADAL" clId="{132805D6-493A-4128-9FBB-D9CD3F64DF62}" dt="2023-01-31T01:27:35.149" v="104" actId="47"/>
        <pc:sldMkLst>
          <pc:docMk/>
          <pc:sldMk cId="1239458982" sldId="256"/>
        </pc:sldMkLst>
      </pc:sldChg>
      <pc:sldChg chg="add del">
        <pc:chgData name="Manya Tiwari" userId="d40010ca-5d6e-4aad-bc1d-63a2c6f51975" providerId="ADAL" clId="{132805D6-493A-4128-9FBB-D9CD3F64DF62}" dt="2023-01-31T01:27:34.900" v="103" actId="47"/>
        <pc:sldMkLst>
          <pc:docMk/>
          <pc:sldMk cId="2795827759" sldId="257"/>
        </pc:sldMkLst>
      </pc:sldChg>
      <pc:sldChg chg="add del">
        <pc:chgData name="Manya Tiwari" userId="d40010ca-5d6e-4aad-bc1d-63a2c6f51975" providerId="ADAL" clId="{132805D6-493A-4128-9FBB-D9CD3F64DF62}" dt="2023-01-31T01:27:34.654" v="102" actId="47"/>
        <pc:sldMkLst>
          <pc:docMk/>
          <pc:sldMk cId="2136918177" sldId="258"/>
        </pc:sldMkLst>
      </pc:sldChg>
      <pc:sldChg chg="add del">
        <pc:chgData name="Manya Tiwari" userId="d40010ca-5d6e-4aad-bc1d-63a2c6f51975" providerId="ADAL" clId="{132805D6-493A-4128-9FBB-D9CD3F64DF62}" dt="2023-01-31T01:27:34.443" v="101" actId="47"/>
        <pc:sldMkLst>
          <pc:docMk/>
          <pc:sldMk cId="4053800150" sldId="259"/>
        </pc:sldMkLst>
      </pc:sldChg>
      <pc:sldChg chg="add del">
        <pc:chgData name="Manya Tiwari" userId="d40010ca-5d6e-4aad-bc1d-63a2c6f51975" providerId="ADAL" clId="{132805D6-493A-4128-9FBB-D9CD3F64DF62}" dt="2023-01-31T01:27:34.203" v="100" actId="47"/>
        <pc:sldMkLst>
          <pc:docMk/>
          <pc:sldMk cId="1582482947" sldId="260"/>
        </pc:sldMkLst>
      </pc:sldChg>
      <pc:sldChg chg="add del">
        <pc:chgData name="Manya Tiwari" userId="d40010ca-5d6e-4aad-bc1d-63a2c6f51975" providerId="ADAL" clId="{132805D6-493A-4128-9FBB-D9CD3F64DF62}" dt="2023-01-31T01:27:33.639" v="98" actId="47"/>
        <pc:sldMkLst>
          <pc:docMk/>
          <pc:sldMk cId="2320314672" sldId="261"/>
        </pc:sldMkLst>
      </pc:sldChg>
      <pc:sldChg chg="add del">
        <pc:chgData name="Manya Tiwari" userId="d40010ca-5d6e-4aad-bc1d-63a2c6f51975" providerId="ADAL" clId="{132805D6-493A-4128-9FBB-D9CD3F64DF62}" dt="2023-01-31T01:27:33.079" v="97" actId="47"/>
        <pc:sldMkLst>
          <pc:docMk/>
          <pc:sldMk cId="960552160" sldId="262"/>
        </pc:sldMkLst>
      </pc:sldChg>
      <pc:sldChg chg="modSp mod">
        <pc:chgData name="Manya Tiwari" userId="d40010ca-5d6e-4aad-bc1d-63a2c6f51975" providerId="ADAL" clId="{132805D6-493A-4128-9FBB-D9CD3F64DF62}" dt="2023-01-31T01:28:43.737" v="135" actId="6549"/>
        <pc:sldMkLst>
          <pc:docMk/>
          <pc:sldMk cId="2965860958" sldId="263"/>
        </pc:sldMkLst>
        <pc:spChg chg="mod">
          <ac:chgData name="Manya Tiwari" userId="d40010ca-5d6e-4aad-bc1d-63a2c6f51975" providerId="ADAL" clId="{132805D6-493A-4128-9FBB-D9CD3F64DF62}" dt="2023-01-31T01:28:43.737" v="135" actId="6549"/>
          <ac:spMkLst>
            <pc:docMk/>
            <pc:sldMk cId="2965860958" sldId="263"/>
            <ac:spMk id="2" creationId="{25950FC2-3C11-3ECF-E1CB-A25950A979CF}"/>
          </ac:spMkLst>
        </pc:spChg>
        <pc:spChg chg="mod">
          <ac:chgData name="Manya Tiwari" userId="d40010ca-5d6e-4aad-bc1d-63a2c6f51975" providerId="ADAL" clId="{132805D6-493A-4128-9FBB-D9CD3F64DF62}" dt="2023-01-31T01:28:35.869" v="113" actId="20577"/>
          <ac:spMkLst>
            <pc:docMk/>
            <pc:sldMk cId="2965860958" sldId="263"/>
            <ac:spMk id="3" creationId="{D547A3A5-8A0A-3C75-3A74-4F0809904A50}"/>
          </ac:spMkLst>
        </pc:spChg>
      </pc:sldChg>
      <pc:sldChg chg="add del">
        <pc:chgData name="Manya Tiwari" userId="d40010ca-5d6e-4aad-bc1d-63a2c6f51975" providerId="ADAL" clId="{132805D6-493A-4128-9FBB-D9CD3F64DF62}" dt="2023-01-31T01:27:33.963" v="99" actId="47"/>
        <pc:sldMkLst>
          <pc:docMk/>
          <pc:sldMk cId="1189115" sldId="2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7D43C-FA0F-946C-F9F0-3C9409BA81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728E3-F37B-20BC-6069-D4D905C8EE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1E246-D389-4A5D-B49E-506B54E51C3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C9C25-4EFB-10C4-5485-59C52F91B9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2245-CCA1-E3B4-1655-DB0721852C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E4DDE-6E2E-4F28-B972-0B18FB4A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27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room with laptops&#10;&#10;Description automatically generated with low confidence">
            <a:extLst>
              <a:ext uri="{FF2B5EF4-FFF2-40B4-BE49-F238E27FC236}">
                <a16:creationId xmlns:a16="http://schemas.microsoft.com/office/drawing/2014/main" id="{D9A59930-0A09-3DF9-B554-58C3B8442E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FAC7C5E-F195-1786-56BA-F59FE7E18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60642-79B7-260A-CE13-6D337F3862C5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F2B8F-40F1-498A-00B5-9FF8CD0D5E2D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62169A-06DC-1810-A040-F50163359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A15AD82-9B67-9091-91A9-AA78092993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w angle view of tall buildings&#10;&#10;Description automatically generated with medium confidence">
            <a:extLst>
              <a:ext uri="{FF2B5EF4-FFF2-40B4-BE49-F238E27FC236}">
                <a16:creationId xmlns:a16="http://schemas.microsoft.com/office/drawing/2014/main" id="{36E87F25-9AC5-9376-0E8D-B56DCF9C1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92504-A749-5382-56FD-F3821F46D90D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60DFD-0F0B-A5AC-4D27-A1BA00B67FB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45CC192-1B9E-37E0-B933-151135F5DB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A8C382-2431-A6E6-C6B4-2F66F141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uilding&#10;&#10;Description automatically generated with low confidence">
            <a:extLst>
              <a:ext uri="{FF2B5EF4-FFF2-40B4-BE49-F238E27FC236}">
                <a16:creationId xmlns:a16="http://schemas.microsoft.com/office/drawing/2014/main" id="{9AC09790-4A5F-006D-C566-6B0E6E3E12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AB4C0-9251-DAEE-4162-823CBB4841EB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F3CFA-8279-0FFE-4935-A4E4F68C3C9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9F66A1D-2B09-3B3E-18BB-B448F2120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2F0CCA-D195-1F82-B866-E2C0174A8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380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BAE14F9D-F9C9-5CB9-C1A5-DC1592426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3724-6F0A-8D84-F42B-CFE71FB4375A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765DC-D504-574F-6D38-D783AE459A3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E34830-150B-1D46-78CB-040E3C230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080D06-37B5-34B1-ABF4-EA9D4C8C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620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016AB41F-47BC-5389-8653-8DB5F5969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58BD9-45F7-DC74-FA26-91524C6F1517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9795A-39ED-2B87-1847-BD8C4C83C92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762C8EB-F886-1709-6062-CA883BCDA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75FAAD-7124-35A7-EA97-D5C0394C7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0227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BDD20BF4-0C6B-BA77-DCC6-060BD6DA6C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3CD25-D9DC-53AE-26F3-357478AB1D23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534FC-0EB7-3D98-8756-BACC470D489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DBE6233-1318-0E60-A262-95E91C4323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FB95952-E79D-DEEE-FACA-A5260952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0806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62420AB6-F784-7712-8100-F426349636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AC0D0B1-BFB6-09C7-1127-9FEEC428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B76358-E667-524A-FF6C-EE40D824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32246-66BA-D5DD-07FA-28B977540B25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81A0-7B48-CA93-7CC8-8E72775DB064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B371E06-36C2-DF02-0F6F-205CACB6CE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0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4D571E3-5542-E64C-F340-4D34BC55B7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BED6A49-4F13-15EC-34EE-ABBC3BD8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9166-7D6F-C7F3-56E3-ADF207287496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DA6C4-93DE-393C-A384-C808134871A3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AD7282D-0DFA-BCB3-BBFD-11CB45C7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41BCD9-F854-C21C-A0A9-D1DDECAF3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092FD17-9A1F-084A-5250-52DF7614D8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81081" cy="5164358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5F83F8C-016B-7234-059E-CF5A3D3F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5A64B-EC8C-ED3B-611B-54CF7421F9DF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EEEA3-8467-7937-C2E7-8DE3A95761DF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1BAD9C6-74C2-0986-107F-960C8065F1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29F536-81AB-A044-CF04-CBA43F35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572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E4FCD21-9B28-111B-A4EB-A57EA41CF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1F04C81-8D97-9B96-C4C6-92BFB9B9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D624A-90F2-4E97-F7EA-5CC793235C10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77515-BA51-467F-51A7-F5B2820B6DFB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ED24F-8CE8-98CD-0A2D-4536AB1FF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BEB3E5E-35C8-5144-D49B-3589EE6A6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69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26750EA-75FE-7A42-0929-AE495AB68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E26556-3E95-23B7-77A9-A7BCE1001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9A90FB-357F-0B70-4A2A-B92EA80A4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B47B-6E96-643B-E0C3-85E0E0DA263E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85A90-3EA4-42E0-566A-4DCF384CAF44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62460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C02BCD1B-E94C-A4E0-FAE3-0B11109837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53249C3-4AB1-0497-147C-CC7F2F43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3EBFB-0336-A141-0FF1-CD8AA8F816FC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B3E9-BAB8-F792-D1B2-D8E25E6A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1757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40ED0F04-55AE-F5AA-9B7D-6F8B93614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4" y="0"/>
            <a:ext cx="9140452" cy="51415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88F2771-7884-5CDB-B6EC-8A63EBE9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5AD6F-12CC-4843-9B05-D5E8DCACA488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0ADFC-5770-7B4B-FDF3-6EF0AB76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5436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47C2E94-F9F8-704B-83A7-44157EC95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4037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7B1CD-97AD-D5CA-4F33-426235C6C8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FB50B-7A8F-4019-F6C9-659D0827B632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7A335-B461-53F5-2D55-29533AE00592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0C88D27-F14F-7609-2FDB-B5078C48BCE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58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218C988-357E-B8A1-1D6A-0027B3B125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0969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601F5-D891-F8F9-79A1-A8566844B9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2D565-84EE-7DC4-3CD3-7978C31665A6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A77D4-A91E-B599-F4FB-94A50C361DD2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B67F-54F7-79E8-11B9-EF226519B3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2181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D846B81-9461-08B8-C4B4-A9038BF476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0969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D064F39-9DA7-2246-E0FF-923B2E161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72346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642C8B-E7D8-06EE-48D1-09CCDC7A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868680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445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9161" y="1170472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09501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9161" y="1170472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35FBB-DF9F-EBE5-20DE-430C06E683F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39471"/>
            <a:ext cx="0" cy="347472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02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AE70D7-A51A-F8B0-7EC8-6E841EA4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51158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90E0D-3698-2B5C-12CC-0CB5B9B5877A}"/>
              </a:ext>
            </a:extLst>
          </p:cNvPr>
          <p:cNvCxnSpPr>
            <a:cxnSpLocks/>
          </p:cNvCxnSpPr>
          <p:nvPr userDrawn="1"/>
        </p:nvCxnSpPr>
        <p:spPr>
          <a:xfrm>
            <a:off x="3092073" y="1139474"/>
            <a:ext cx="0" cy="35661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87A5CB-13E0-3FB4-F7EB-578FC4D243E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00400" y="1151158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900301-E954-7C80-2D8E-FF1BCF5892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2200" y="1146349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5B7DAA-3674-025E-8177-F015140026FF}"/>
              </a:ext>
            </a:extLst>
          </p:cNvPr>
          <p:cNvCxnSpPr>
            <a:cxnSpLocks/>
          </p:cNvCxnSpPr>
          <p:nvPr userDrawn="1"/>
        </p:nvCxnSpPr>
        <p:spPr>
          <a:xfrm>
            <a:off x="6070175" y="1131939"/>
            <a:ext cx="0" cy="35661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043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F908002A-0873-9F53-FE1A-3D022E78C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114" y="-15757"/>
            <a:ext cx="9158114" cy="1365996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6"/>
            <a:ext cx="8686800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105637-D276-FAB1-7F33-7F66B866B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1485038"/>
            <a:ext cx="8686800" cy="301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045765-F6DA-D58D-AF5C-2C7CDF729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886035-1BCF-19D3-B082-A1B906B99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0F9B88-EAFE-FE53-A9F2-3128A78F7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92FD9-9363-B15D-61EF-50F4AEEEFFA4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632AD-D784-747C-B5A3-ABCAAE4EA59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5596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86868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76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1743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76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AC7612-ED3F-76C8-60AC-EF7850B4AF47}"/>
              </a:ext>
            </a:extLst>
          </p:cNvPr>
          <p:cNvCxnSpPr>
            <a:cxnSpLocks/>
          </p:cNvCxnSpPr>
          <p:nvPr userDrawn="1"/>
        </p:nvCxnSpPr>
        <p:spPr>
          <a:xfrm>
            <a:off x="4572000" y="953846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625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8BF07D-202B-7F4B-62CE-E9EF528E2AD3}"/>
              </a:ext>
            </a:extLst>
          </p:cNvPr>
          <p:cNvCxnSpPr>
            <a:cxnSpLocks/>
          </p:cNvCxnSpPr>
          <p:nvPr userDrawn="1"/>
        </p:nvCxnSpPr>
        <p:spPr>
          <a:xfrm>
            <a:off x="3092073" y="974471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C00255-2959-50A9-314F-4D93673CAC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00400" y="986155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F61454-D8D9-6530-7C0D-7F38E7F8F2E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2200" y="981346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271620-8B15-CE5F-E9E1-40D2BE971A6D}"/>
              </a:ext>
            </a:extLst>
          </p:cNvPr>
          <p:cNvCxnSpPr>
            <a:cxnSpLocks/>
          </p:cNvCxnSpPr>
          <p:nvPr userDrawn="1"/>
        </p:nvCxnSpPr>
        <p:spPr>
          <a:xfrm>
            <a:off x="6070175" y="966936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5694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25849-DDF9-8817-1B45-C06F40717C49}"/>
              </a:ext>
            </a:extLst>
          </p:cNvPr>
          <p:cNvCxnSpPr>
            <a:cxnSpLocks/>
          </p:cNvCxnSpPr>
          <p:nvPr userDrawn="1"/>
        </p:nvCxnSpPr>
        <p:spPr>
          <a:xfrm>
            <a:off x="182880" y="2823856"/>
            <a:ext cx="8778240" cy="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CB5F1-6B06-A4E9-620E-2E86FC4FAEF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981797"/>
            <a:ext cx="0" cy="1737360"/>
          </a:xfrm>
          <a:prstGeom prst="line">
            <a:avLst/>
          </a:prstGeom>
          <a:ln w="12700" cap="sq">
            <a:solidFill>
              <a:srgbClr val="C0167A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8EF746-BFC9-D98F-D0C7-A32C56CFF2A9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904042"/>
            <a:ext cx="0" cy="17373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1F5AE4-8941-36DB-5EE3-19D8DF2ADA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911500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B7A21B9-2F89-D42C-E8CD-548F578BCE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4121" y="979566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D7E1FFA-536A-B412-507A-C7F2EC53DBA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09160" y="2901191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3920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82574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4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666444A4-E517-9F53-DBC6-24EF7E9C90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D53BDB-E958-8052-9ED8-71AA657CF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D310FF6-97F1-C3E9-0BAA-8113A0B5B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C9EC6-0C68-5963-EF71-BC4023AC35EB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F6C-B335-AE09-00B2-9777E51BD0F1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8314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4BB7EB71-5B89-E3AD-4E05-7F72FEB0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DB1E62-3FBE-5E40-6F17-83B8EB3F2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0608B1-4554-81E3-AE26-1807FE0E9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AE466-666B-A27E-CC4A-88DFA38C0324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36C6E-7F40-DA51-F611-E4058E7AA04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983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B6DA937-E6FF-6343-82AD-61E6430F153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2C6B0D-DFAA-AB4D-8446-0EB27753FE87}"/>
              </a:ext>
            </a:extLst>
          </p:cNvPr>
          <p:cNvSpPr/>
          <p:nvPr userDrawn="1"/>
        </p:nvSpPr>
        <p:spPr>
          <a:xfrm>
            <a:off x="0" y="3669475"/>
            <a:ext cx="9144000" cy="1496885"/>
          </a:xfrm>
          <a:prstGeom prst="rect">
            <a:avLst/>
          </a:prstGeom>
          <a:solidFill>
            <a:srgbClr val="07080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4F3CE27-FD57-D224-136B-C8E8A9D014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B2CB2-950C-4EA7-3BF2-16B6E2CC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DCFAD-3C40-6437-F62E-96E01A45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EFC5-70F3-C92A-4CC8-080007AF410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AC35-2877-2E4D-ED4B-45F6147C0B66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2569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CACAA0-BA9D-BEDB-1075-71467BE52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9059E77-5821-1C44-F6D4-F4B88A86CE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665FE-54B5-3E73-ED6D-031DD31AF170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4DDAA-9CE4-81D0-CD7B-23B55163CD7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7404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urple&#10;&#10;Description automatically generated">
            <a:extLst>
              <a:ext uri="{FF2B5EF4-FFF2-40B4-BE49-F238E27FC236}">
                <a16:creationId xmlns:a16="http://schemas.microsoft.com/office/drawing/2014/main" id="{AAEEBA93-1E1D-4146-5285-639420E63D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16251-0A7A-4C05-9115-537A91355F70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90A71-FDBA-E8C7-B416-42A96C51C45D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AD2FE1-873C-DED9-F32A-820429FAC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B0926B-C7B5-ADAC-529B-484A4FCCD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3969DBE-8705-49E7-A000-C9FDBF7C61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0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1BD7FAA-271E-C2CB-D39F-A70B8BA209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9FDBC5-27B8-7577-22D1-55A1F187ED5E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E903D-B975-DDD5-981E-BB940503F3C3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FB1452-20E9-7F85-567F-BF8C49FC8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B1A1C6-5C14-21B2-589F-052324F12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ABFB6D-83C5-5DF2-6BEE-5759798F06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1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28600" y="228144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4468"/>
            <a:ext cx="86868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43739-5DE0-5289-5EA5-10F7597797B2}"/>
              </a:ext>
            </a:extLst>
          </p:cNvPr>
          <p:cNvSpPr>
            <a:spLocks noChangeAspect="1"/>
          </p:cNvSpPr>
          <p:nvPr userDrawn="1"/>
        </p:nvSpPr>
        <p:spPr>
          <a:xfrm>
            <a:off x="197431" y="-281868"/>
            <a:ext cx="195375" cy="195555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B51EB-94FA-46DF-A7D2-DBD0E42244CA}"/>
              </a:ext>
            </a:extLst>
          </p:cNvPr>
          <p:cNvSpPr>
            <a:spLocks noChangeAspect="1"/>
          </p:cNvSpPr>
          <p:nvPr userDrawn="1"/>
        </p:nvSpPr>
        <p:spPr>
          <a:xfrm>
            <a:off x="550291" y="-281868"/>
            <a:ext cx="195375" cy="195555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97104-4A28-7B67-3DCA-DEE644F9935A}"/>
              </a:ext>
            </a:extLst>
          </p:cNvPr>
          <p:cNvSpPr>
            <a:spLocks noChangeAspect="1"/>
          </p:cNvSpPr>
          <p:nvPr userDrawn="1"/>
        </p:nvSpPr>
        <p:spPr>
          <a:xfrm>
            <a:off x="903151" y="-281868"/>
            <a:ext cx="195375" cy="195555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E3076-7B37-A5EB-1A92-37BC1D4DCB5E}"/>
              </a:ext>
            </a:extLst>
          </p:cNvPr>
          <p:cNvSpPr>
            <a:spLocks noChangeAspect="1"/>
          </p:cNvSpPr>
          <p:nvPr userDrawn="1"/>
        </p:nvSpPr>
        <p:spPr>
          <a:xfrm>
            <a:off x="1256011" y="-281868"/>
            <a:ext cx="195375" cy="195555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2EF14-1C79-11D8-A77B-288726C2331E}"/>
              </a:ext>
            </a:extLst>
          </p:cNvPr>
          <p:cNvSpPr>
            <a:spLocks noChangeAspect="1"/>
          </p:cNvSpPr>
          <p:nvPr userDrawn="1"/>
        </p:nvSpPr>
        <p:spPr>
          <a:xfrm>
            <a:off x="1608871" y="-281868"/>
            <a:ext cx="195375" cy="195555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D9290-96F4-BB39-1FF3-2189948D1E85}"/>
              </a:ext>
            </a:extLst>
          </p:cNvPr>
          <p:cNvSpPr>
            <a:spLocks noChangeAspect="1"/>
          </p:cNvSpPr>
          <p:nvPr userDrawn="1"/>
        </p:nvSpPr>
        <p:spPr>
          <a:xfrm>
            <a:off x="2667448" y="-281868"/>
            <a:ext cx="195375" cy="195555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541A04-CADA-E588-DD56-D50BC50DF260}"/>
              </a:ext>
            </a:extLst>
          </p:cNvPr>
          <p:cNvSpPr>
            <a:spLocks noChangeAspect="1"/>
          </p:cNvSpPr>
          <p:nvPr userDrawn="1"/>
        </p:nvSpPr>
        <p:spPr>
          <a:xfrm>
            <a:off x="2314591" y="-281868"/>
            <a:ext cx="195375" cy="195555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4946E-279D-3099-1774-A65843682B16}"/>
              </a:ext>
            </a:extLst>
          </p:cNvPr>
          <p:cNvSpPr>
            <a:spLocks noChangeAspect="1"/>
          </p:cNvSpPr>
          <p:nvPr userDrawn="1"/>
        </p:nvSpPr>
        <p:spPr>
          <a:xfrm>
            <a:off x="1961731" y="-281868"/>
            <a:ext cx="195375" cy="195555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62460-8628-9436-D316-0D7E35D7295B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243B82-2146-4E02-931B-1F9B3E297A0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BE367-E4E4-AA6E-B9DD-24861BBF53F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9" r:id="rId2"/>
    <p:sldLayoutId id="2147483710" r:id="rId3"/>
    <p:sldLayoutId id="2147483728" r:id="rId4"/>
    <p:sldLayoutId id="2147483729" r:id="rId5"/>
    <p:sldLayoutId id="2147483741" r:id="rId6"/>
    <p:sldLayoutId id="2147483713" r:id="rId7"/>
    <p:sldLayoutId id="2147483714" r:id="rId8"/>
    <p:sldLayoutId id="2147483715" r:id="rId9"/>
    <p:sldLayoutId id="2147483740" r:id="rId10"/>
    <p:sldLayoutId id="2147483673" r:id="rId11"/>
    <p:sldLayoutId id="2147483712" r:id="rId12"/>
    <p:sldLayoutId id="2147483716" r:id="rId13"/>
    <p:sldLayoutId id="2147483717" r:id="rId14"/>
    <p:sldLayoutId id="2147483718" r:id="rId15"/>
    <p:sldLayoutId id="2147483724" r:id="rId16"/>
    <p:sldLayoutId id="2147483682" r:id="rId17"/>
    <p:sldLayoutId id="2147483725" r:id="rId18"/>
    <p:sldLayoutId id="2147483719" r:id="rId19"/>
    <p:sldLayoutId id="2147483723" r:id="rId20"/>
    <p:sldLayoutId id="2147483730" r:id="rId21"/>
    <p:sldLayoutId id="2147483722" r:id="rId22"/>
    <p:sldLayoutId id="2147483726" r:id="rId23"/>
    <p:sldLayoutId id="2147483727" r:id="rId24"/>
    <p:sldLayoutId id="2147483721" r:id="rId25"/>
    <p:sldLayoutId id="2147483731" r:id="rId26"/>
    <p:sldLayoutId id="2147483739" r:id="rId27"/>
    <p:sldLayoutId id="2147483734" r:id="rId28"/>
    <p:sldLayoutId id="2147483685" r:id="rId29"/>
    <p:sldLayoutId id="2147483686" r:id="rId30"/>
    <p:sldLayoutId id="2147483737" r:id="rId31"/>
    <p:sldLayoutId id="2147483738" r:id="rId32"/>
    <p:sldLayoutId id="2147483732" r:id="rId33"/>
    <p:sldLayoutId id="2147483733" r:id="rId34"/>
    <p:sldLayoutId id="2147483735" r:id="rId35"/>
    <p:sldLayoutId id="2147483736" r:id="rId3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rgbClr val="352D28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research/gpt-4v-system-car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1EB8-E863-2B9E-7F34-1D9EAF88E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916" y="920695"/>
            <a:ext cx="5890167" cy="101567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OpenAI in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C2C52-9DD0-9F3B-66DC-295695F16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915" y="4416879"/>
            <a:ext cx="8654142" cy="420290"/>
          </a:xfrm>
        </p:spPr>
        <p:txBody>
          <a:bodyPr>
            <a:normAutofit/>
          </a:bodyPr>
          <a:lstStyle/>
          <a:p>
            <a:r>
              <a:rPr lang="en-US" sz="1500" dirty="0"/>
              <a:t>Presenter by : Mohammed Zeeshan                                                                Mentor: Vivek Singh</a:t>
            </a:r>
          </a:p>
        </p:txBody>
      </p:sp>
    </p:spTree>
    <p:extLst>
      <p:ext uri="{BB962C8B-B14F-4D97-AF65-F5344CB8AC3E}">
        <p14:creationId xmlns:p14="http://schemas.microsoft.com/office/powerpoint/2010/main" val="123945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E213-54A4-75C4-7A42-F7E424E1E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145" y="606528"/>
            <a:ext cx="7940395" cy="1015674"/>
          </a:xfrm>
        </p:spPr>
        <p:txBody>
          <a:bodyPr/>
          <a:lstStyle/>
          <a:p>
            <a:pPr algn="ctr"/>
            <a:r>
              <a:rPr lang="en-US" sz="2800" b="1" i="0" dirty="0">
                <a:effectLst/>
                <a:latin typeface="SegoeUIVariable"/>
              </a:rPr>
              <a:t>Introduction to </a:t>
            </a:r>
            <a:r>
              <a:rPr lang="en-US" sz="2800" b="1" dirty="0">
                <a:latin typeface="SegoeUIVariable"/>
              </a:rPr>
              <a:t>AI Vision</a:t>
            </a:r>
            <a:endParaRPr lang="en-US" sz="28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F7E60F2-812E-2E07-4F5C-4711C2C12F4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1670" y="2379537"/>
            <a:ext cx="900233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" tIns="0" rIns="952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GPT-4 with Vision, sometimes referred to as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GPT-4V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gpt-4-vision-preview in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API, allows the model to take in images and answer questions about them.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Historically, language model systems have been limited by taking in a single input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modality, text. For many use cases, this constrained the areas where models like GPT-4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could be used. </a:t>
            </a:r>
          </a:p>
        </p:txBody>
      </p:sp>
    </p:spTree>
    <p:extLst>
      <p:ext uri="{BB962C8B-B14F-4D97-AF65-F5344CB8AC3E}">
        <p14:creationId xmlns:p14="http://schemas.microsoft.com/office/powerpoint/2010/main" val="232031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E38F61-0BD8-2361-011E-7D0B5D72931E}"/>
              </a:ext>
            </a:extLst>
          </p:cNvPr>
          <p:cNvSpPr txBox="1"/>
          <p:nvPr/>
        </p:nvSpPr>
        <p:spPr>
          <a:xfrm>
            <a:off x="97637" y="1888066"/>
            <a:ext cx="445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vision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2021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of AI vision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3061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0E7360C-8A2D-489D-CDF8-AF91710DD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2744"/>
            <a:ext cx="8686800" cy="682400"/>
          </a:xfrm>
        </p:spPr>
        <p:txBody>
          <a:bodyPr/>
          <a:lstStyle/>
          <a:p>
            <a:r>
              <a:rPr lang="en-US" sz="2800" b="1" dirty="0">
                <a:latin typeface="-apple-system"/>
              </a:rPr>
              <a:t>Azure AI Vision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1A9AE5-F13D-7082-158E-8BF10DEA3305}"/>
              </a:ext>
            </a:extLst>
          </p:cNvPr>
          <p:cNvSpPr txBox="1"/>
          <p:nvPr/>
        </p:nvSpPr>
        <p:spPr>
          <a:xfrm>
            <a:off x="372533" y="1075266"/>
            <a:ext cx="8398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unified service offering innovative computer vision capabilities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Analyzes images, Videos, reads text, and detects faces.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prebuilt image tagging, text extraction with optical character recognition (OCR), and responsible facial recognition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6115C-EDB3-CA37-AD69-25C41700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3" y="2588684"/>
            <a:ext cx="3343350" cy="2186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8B5AF-EB9F-38D4-5D54-BE787319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8" y="2645780"/>
            <a:ext cx="3910616" cy="21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5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0E7360C-8A2D-489D-CDF8-AF91710DD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2744"/>
            <a:ext cx="8686800" cy="682400"/>
          </a:xfrm>
        </p:spPr>
        <p:txBody>
          <a:bodyPr/>
          <a:lstStyle/>
          <a:p>
            <a:r>
              <a:rPr lang="en-US" dirty="0"/>
              <a:t>Uses of OpenAI 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1A9AE5-F13D-7082-158E-8BF10DEA3305}"/>
              </a:ext>
            </a:extLst>
          </p:cNvPr>
          <p:cNvSpPr txBox="1"/>
          <p:nvPr/>
        </p:nvSpPr>
        <p:spPr>
          <a:xfrm>
            <a:off x="372534" y="1413933"/>
            <a:ext cx="8398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Understanding</a:t>
            </a:r>
            <a:r>
              <a:rPr lang="en-US" sz="1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It can analyze images and answer questions about them.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you can ask it what color a car is or what some ideas for dinner might be based on what is in your fridge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</a:t>
            </a:r>
            <a:r>
              <a:rPr lang="en-US" sz="1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It can extract a wealth of details about an image in text form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1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instance, given an image of an invoice, it can extract details like the invoice number, date, billing information, and line items.</a:t>
            </a:r>
            <a:endParaRPr lang="en-US" sz="18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1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Understanding</a:t>
            </a:r>
            <a:r>
              <a:rPr lang="en-US" sz="1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It can also be used to understand videos.</a:t>
            </a:r>
            <a:endParaRPr lang="en-US" sz="18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1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Text-to-Image Association</a:t>
            </a:r>
            <a:r>
              <a:rPr lang="en-US" sz="1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It can associate text inputs with images, enhancing the capabilities of language models</a:t>
            </a:r>
            <a:r>
              <a:rPr lang="en-US" sz="1800" baseline="30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1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 Processing</a:t>
            </a:r>
            <a:r>
              <a:rPr lang="en-US" sz="1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It can process unstructured text into orderly data models</a:t>
            </a:r>
            <a:r>
              <a:rPr lang="en-US" sz="1800" baseline="30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49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0BBDB8-7599-A29E-3B1E-5D198FEF5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678" y="1798594"/>
            <a:ext cx="5890167" cy="1015674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You…..</a:t>
            </a:r>
          </a:p>
        </p:txBody>
      </p:sp>
    </p:spTree>
    <p:extLst>
      <p:ext uri="{BB962C8B-B14F-4D97-AF65-F5344CB8AC3E}">
        <p14:creationId xmlns:p14="http://schemas.microsoft.com/office/powerpoint/2010/main" val="184054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615ae43-30f6-47b8-a002-6e332ac304bf">
      <UserInfo>
        <DisplayName>Prachi Khetwal</DisplayName>
        <AccountId>44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013192221E5E48BB18FD25D8ECE0A0" ma:contentTypeVersion="4" ma:contentTypeDescription="Create a new document." ma:contentTypeScope="" ma:versionID="2139ca9089d27dbaf2e70831f2e2ca96">
  <xsd:schema xmlns:xsd="http://www.w3.org/2001/XMLSchema" xmlns:xs="http://www.w3.org/2001/XMLSchema" xmlns:p="http://schemas.microsoft.com/office/2006/metadata/properties" xmlns:ns2="99dcbba3-f629-416a-b582-14be2afd832e" xmlns:ns3="4615ae43-30f6-47b8-a002-6e332ac304bf" targetNamespace="http://schemas.microsoft.com/office/2006/metadata/properties" ma:root="true" ma:fieldsID="4ada86b3f8a6e21a0f1cab5a81b92142" ns2:_="" ns3:_="">
    <xsd:import namespace="99dcbba3-f629-416a-b582-14be2afd832e"/>
    <xsd:import namespace="4615ae43-30f6-47b8-a002-6e332ac304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dcbba3-f629-416a-b582-14be2afd83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5ae43-30f6-47b8-a002-6e332ac304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7F93D0-059D-4D90-9BFC-34C1CAB423F6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4615ae43-30f6-47b8-a002-6e332ac304bf"/>
    <ds:schemaRef ds:uri="http://purl.org/dc/elements/1.1/"/>
    <ds:schemaRef ds:uri="http://schemas.openxmlformats.org/package/2006/metadata/core-properties"/>
    <ds:schemaRef ds:uri="99dcbba3-f629-416a-b582-14be2afd832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DB8D91F-4D75-4424-87C6-49B0484FEE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1E2C5F-6AC2-475C-8A23-4ED144C38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dcbba3-f629-416a-b582-14be2afd832e"/>
    <ds:schemaRef ds:uri="4615ae43-30f6-47b8-a002-6e332ac304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956267e-7d50-46d0-9b27-8f911a5b38ff}" enabled="1" method="Standard" siteId="{6c637512-c417-4e78-9d62-b61258e4b61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Insight_PPT_Template_LogoTop_Widescreen</Template>
  <TotalTime>3916</TotalTime>
  <Words>265</Words>
  <Application>Microsoft Office PowerPoint</Application>
  <PresentationFormat>On-screen Show (16:9)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-apple-system</vt:lpstr>
      <vt:lpstr>Arial</vt:lpstr>
      <vt:lpstr>Arial Regular</vt:lpstr>
      <vt:lpstr>Calibri</vt:lpstr>
      <vt:lpstr>SegoeUIVariable</vt:lpstr>
      <vt:lpstr>Times New Roman</vt:lpstr>
      <vt:lpstr>Wingdings</vt:lpstr>
      <vt:lpstr>Office Theme</vt:lpstr>
      <vt:lpstr>OpenAI in Vision</vt:lpstr>
      <vt:lpstr>Introduction to AI Vision</vt:lpstr>
      <vt:lpstr>PowerPoint Presentation</vt:lpstr>
      <vt:lpstr>Azure AI Vision</vt:lpstr>
      <vt:lpstr>Uses of OpenAI Vision</vt:lpstr>
      <vt:lpstr>Thank You…..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Pasha, Mohammed Zeeshan</cp:lastModifiedBy>
  <cp:revision>160</cp:revision>
  <dcterms:created xsi:type="dcterms:W3CDTF">2017-04-12T19:34:37Z</dcterms:created>
  <dcterms:modified xsi:type="dcterms:W3CDTF">2024-01-30T12:05:56Z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0x0101009C013192221E5E48BB18FD25D8ECE0A0</vt:lpwstr>
  </property>
</Properties>
</file>